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81" r:id="rId2"/>
    <p:sldId id="266" r:id="rId3"/>
    <p:sldId id="265" r:id="rId4"/>
    <p:sldId id="264" r:id="rId5"/>
    <p:sldId id="257" r:id="rId6"/>
    <p:sldId id="267" r:id="rId7"/>
    <p:sldId id="282" r:id="rId8"/>
    <p:sldId id="277" r:id="rId9"/>
    <p:sldId id="278" r:id="rId10"/>
    <p:sldId id="272" r:id="rId11"/>
    <p:sldId id="273" r:id="rId12"/>
    <p:sldId id="274" r:id="rId13"/>
    <p:sldId id="275" r:id="rId14"/>
    <p:sldId id="276" r:id="rId15"/>
    <p:sldId id="259" r:id="rId16"/>
    <p:sldId id="269" r:id="rId17"/>
    <p:sldId id="258" r:id="rId18"/>
    <p:sldId id="270" r:id="rId19"/>
    <p:sldId id="260" r:id="rId20"/>
    <p:sldId id="271" r:id="rId21"/>
    <p:sldId id="263" r:id="rId22"/>
    <p:sldId id="280" r:id="rId2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397" autoAdjust="0"/>
    <p:restoredTop sz="94660"/>
  </p:normalViewPr>
  <p:slideViewPr>
    <p:cSldViewPr>
      <p:cViewPr varScale="1">
        <p:scale>
          <a:sx n="65" d="100"/>
          <a:sy n="65" d="100"/>
        </p:scale>
        <p:origin x="-81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等腰三角形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28" name="日期占位符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30820CF-B880-4189-942D-D702A7CBA730}" type="datetimeFigureOut">
              <a:rPr lang="zh-CN" altLang="en-US" smtClean="0"/>
              <a:pPr/>
              <a:t>2015/6/24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zh-CN" altLang="en-US"/>
          </a:p>
        </p:txBody>
      </p:sp>
      <p:sp>
        <p:nvSpPr>
          <p:cNvPr id="29" name="灯片编号占位符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2015/6/24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2015/6/24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2015/6/24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角三角形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等腰三角形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2015/6/24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cxnSp>
        <p:nvCxnSpPr>
          <p:cNvPr id="11" name="直接连接符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2015/6/24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2015/6/24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2015/6/24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2015/6/24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30820CF-B880-4189-942D-D702A7CBA730}" type="datetimeFigureOut">
              <a:rPr lang="zh-CN" altLang="en-US" smtClean="0"/>
              <a:pPr/>
              <a:t>2015/6/24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30820CF-B880-4189-942D-D702A7CBA730}" type="datetimeFigureOut">
              <a:rPr lang="zh-CN" altLang="en-US" smtClean="0"/>
              <a:pPr/>
              <a:t>2015/6/24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直角三角形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直接连接符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标题占位符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4" name="日期占位符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2015/6/24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23" name="灯片编号占位符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aidu.com/link?url=UGdPQPRO0bmm_tMpBxlZzFne6dxWgtUevsukz0lYLvcs-vqkAaBVbjHluEsg8ZOO5tIJGrNk3HxAhYlxyXFx-PKTpxhI7qdnBQ-44hc4EcK&amp;wd=&amp;eqid=d7cae127000177e10000000555892292" TargetMode="External"/><Relationship Id="rId2" Type="http://schemas.openxmlformats.org/officeDocument/2006/relationships/hyperlink" Target="http://w.x.baidu.com/alading/anquan_soft_down_ub/14744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baidu.com/s?ie=utf-8&amp;f=8&amp;rsv_bp=1&amp;rsv_idx=1&amp;tn=monline_5_dg&amp;wd=Adobe%20Flash%20Player%20Plugin&amp;rsv_pq=ab9034c4000017f0&amp;rsv_t=5fc2G1UT/oHcldvCS8VQ4+UQtHSUrAX2F3XwCnmCEmByBLhYLSCSVs6wawL1gp/Ffsod&amp;rsv_enter=1&amp;oq=adboe&amp;inputT=96493&amp;rsv_sug1=2" TargetMode="External"/><Relationship Id="rId4" Type="http://schemas.openxmlformats.org/officeDocument/2006/relationships/hyperlink" Target="http://220.231.190.197:81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 smtClean="0"/>
              <a:t>供应商操作编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 smtClean="0"/>
              <a:t>软件环境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 smtClean="0"/>
              <a:t>供应商操作编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 smtClean="0"/>
              <a:t>资料维护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7" y="0"/>
            <a:ext cx="692945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内容占位符 2"/>
          <p:cNvSpPr>
            <a:spLocks noGrp="1"/>
          </p:cNvSpPr>
          <p:nvPr>
            <p:ph idx="1"/>
          </p:nvPr>
        </p:nvSpPr>
        <p:spPr>
          <a:xfrm>
            <a:off x="0" y="1142984"/>
            <a:ext cx="2214546" cy="5214974"/>
          </a:xfrm>
        </p:spPr>
        <p:txBody>
          <a:bodyPr>
            <a:normAutofit/>
          </a:bodyPr>
          <a:lstStyle/>
          <a:p>
            <a:r>
              <a:rPr lang="zh-CN" altLang="en-US" sz="1600" dirty="0" smtClean="0">
                <a:latin typeface="+mn-ea"/>
              </a:rPr>
              <a:t>第</a:t>
            </a:r>
            <a:r>
              <a:rPr lang="en-US" altLang="zh-CN" sz="1600" dirty="0" smtClean="0">
                <a:latin typeface="+mn-ea"/>
              </a:rPr>
              <a:t>1</a:t>
            </a:r>
            <a:r>
              <a:rPr lang="zh-CN" altLang="en-US" sz="1600" dirty="0" smtClean="0">
                <a:latin typeface="+mn-ea"/>
              </a:rPr>
              <a:t>步</a:t>
            </a:r>
            <a:r>
              <a:rPr lang="en-US" altLang="zh-CN" sz="1600" dirty="0" smtClean="0">
                <a:latin typeface="+mn-ea"/>
              </a:rPr>
              <a:t>:</a:t>
            </a:r>
            <a:r>
              <a:rPr lang="zh-CN" altLang="en-US" sz="1600" dirty="0" smtClean="0">
                <a:latin typeface="+mn-ea"/>
              </a:rPr>
              <a:t>点击资料维护</a:t>
            </a:r>
            <a:endParaRPr lang="en-US" altLang="zh-CN" sz="1600" dirty="0" smtClean="0">
              <a:latin typeface="+mn-ea"/>
            </a:endParaRPr>
          </a:p>
          <a:p>
            <a:r>
              <a:rPr lang="zh-CN" altLang="en-US" sz="1600" dirty="0" smtClean="0">
                <a:latin typeface="+mn-ea"/>
              </a:rPr>
              <a:t>第</a:t>
            </a:r>
            <a:r>
              <a:rPr lang="en-US" altLang="zh-CN" sz="1600" dirty="0" smtClean="0">
                <a:latin typeface="+mn-ea"/>
              </a:rPr>
              <a:t>2</a:t>
            </a:r>
            <a:r>
              <a:rPr lang="zh-CN" altLang="en-US" sz="1600" dirty="0" smtClean="0">
                <a:latin typeface="+mn-ea"/>
              </a:rPr>
              <a:t>步</a:t>
            </a:r>
            <a:r>
              <a:rPr lang="en-US" altLang="zh-CN" sz="1600" dirty="0" smtClean="0">
                <a:latin typeface="+mn-ea"/>
              </a:rPr>
              <a:t>:</a:t>
            </a:r>
            <a:r>
              <a:rPr lang="zh-CN" altLang="en-US" sz="1600" dirty="0" smtClean="0">
                <a:latin typeface="+mn-ea"/>
              </a:rPr>
              <a:t>输入供应商的全称</a:t>
            </a:r>
            <a:endParaRPr lang="en-US" altLang="zh-CN" sz="1600" dirty="0" smtClean="0">
              <a:latin typeface="+mn-ea"/>
            </a:endParaRPr>
          </a:p>
          <a:p>
            <a:r>
              <a:rPr lang="zh-CN" altLang="en-US" sz="1600" dirty="0" smtClean="0">
                <a:latin typeface="+mn-ea"/>
              </a:rPr>
              <a:t>第</a:t>
            </a:r>
            <a:r>
              <a:rPr lang="en-US" altLang="zh-CN" sz="1600" dirty="0" smtClean="0">
                <a:latin typeface="+mn-ea"/>
              </a:rPr>
              <a:t>3</a:t>
            </a:r>
            <a:r>
              <a:rPr lang="zh-CN" altLang="en-US" sz="1600" dirty="0" smtClean="0">
                <a:latin typeface="+mn-ea"/>
              </a:rPr>
              <a:t>步</a:t>
            </a:r>
            <a:r>
              <a:rPr lang="en-US" altLang="zh-CN" sz="1600" dirty="0" smtClean="0">
                <a:latin typeface="+mn-ea"/>
              </a:rPr>
              <a:t>:</a:t>
            </a:r>
            <a:r>
              <a:rPr lang="zh-CN" altLang="en-US" sz="1600" dirty="0" smtClean="0">
                <a:latin typeface="+mn-ea"/>
              </a:rPr>
              <a:t>输入供应商的简称</a:t>
            </a:r>
            <a:endParaRPr lang="en-US" altLang="zh-CN" sz="1600" dirty="0" smtClean="0">
              <a:latin typeface="+mn-ea"/>
            </a:endParaRPr>
          </a:p>
          <a:p>
            <a:r>
              <a:rPr lang="zh-CN" altLang="en-US" sz="1600" dirty="0" smtClean="0">
                <a:latin typeface="+mn-ea"/>
              </a:rPr>
              <a:t>第</a:t>
            </a:r>
            <a:r>
              <a:rPr lang="en-US" altLang="zh-CN" sz="1600" dirty="0" smtClean="0">
                <a:latin typeface="+mn-ea"/>
              </a:rPr>
              <a:t>4</a:t>
            </a:r>
            <a:r>
              <a:rPr lang="zh-CN" altLang="en-US" sz="1600" dirty="0" smtClean="0">
                <a:latin typeface="+mn-ea"/>
              </a:rPr>
              <a:t>步</a:t>
            </a:r>
            <a:r>
              <a:rPr lang="en-US" altLang="zh-CN" sz="1600" dirty="0" smtClean="0">
                <a:latin typeface="+mn-ea"/>
              </a:rPr>
              <a:t>:</a:t>
            </a:r>
            <a:r>
              <a:rPr lang="zh-CN" altLang="en-US" sz="1600" dirty="0" smtClean="0">
                <a:latin typeface="+mn-ea"/>
              </a:rPr>
              <a:t>输入税务登记号</a:t>
            </a:r>
            <a:endParaRPr lang="en-US" altLang="zh-CN" sz="1600" dirty="0" smtClean="0">
              <a:latin typeface="+mn-ea"/>
            </a:endParaRPr>
          </a:p>
          <a:p>
            <a:r>
              <a:rPr lang="zh-CN" altLang="en-US" sz="1600" dirty="0" smtClean="0">
                <a:latin typeface="+mn-ea"/>
              </a:rPr>
              <a:t>第</a:t>
            </a:r>
            <a:r>
              <a:rPr lang="en-US" altLang="zh-CN" sz="1600" dirty="0" smtClean="0">
                <a:latin typeface="+mn-ea"/>
              </a:rPr>
              <a:t>5</a:t>
            </a:r>
            <a:r>
              <a:rPr lang="zh-CN" altLang="en-US" sz="1600" dirty="0" smtClean="0">
                <a:latin typeface="+mn-ea"/>
              </a:rPr>
              <a:t>步</a:t>
            </a:r>
            <a:r>
              <a:rPr lang="en-US" altLang="zh-CN" sz="1600" dirty="0" smtClean="0">
                <a:latin typeface="+mn-ea"/>
              </a:rPr>
              <a:t>:</a:t>
            </a:r>
            <a:r>
              <a:rPr lang="zh-CN" altLang="en-US" sz="1600" dirty="0" smtClean="0">
                <a:latin typeface="+mn-ea"/>
              </a:rPr>
              <a:t>输入公司办公地址</a:t>
            </a:r>
            <a:endParaRPr lang="en-US" altLang="zh-CN" sz="1600" dirty="0" smtClean="0">
              <a:latin typeface="+mn-ea"/>
            </a:endParaRPr>
          </a:p>
          <a:p>
            <a:r>
              <a:rPr lang="zh-CN" altLang="en-US" sz="1600" dirty="0" smtClean="0">
                <a:latin typeface="+mn-ea"/>
              </a:rPr>
              <a:t>第</a:t>
            </a:r>
            <a:r>
              <a:rPr lang="en-US" altLang="zh-CN" sz="1600" dirty="0" smtClean="0">
                <a:latin typeface="+mn-ea"/>
              </a:rPr>
              <a:t>6</a:t>
            </a:r>
            <a:r>
              <a:rPr lang="zh-CN" altLang="en-US" sz="1600" dirty="0" smtClean="0">
                <a:latin typeface="+mn-ea"/>
              </a:rPr>
              <a:t>步</a:t>
            </a:r>
            <a:r>
              <a:rPr lang="en-US" altLang="zh-CN" sz="1600" dirty="0" smtClean="0">
                <a:latin typeface="+mn-ea"/>
              </a:rPr>
              <a:t>:</a:t>
            </a:r>
            <a:r>
              <a:rPr lang="zh-CN" altLang="en-US" sz="1600" dirty="0" smtClean="0">
                <a:latin typeface="+mn-ea"/>
              </a:rPr>
              <a:t>输入电子邮件地址</a:t>
            </a:r>
            <a:endParaRPr lang="en-US" altLang="zh-CN" sz="1600" dirty="0" smtClean="0">
              <a:latin typeface="+mn-ea"/>
            </a:endParaRPr>
          </a:p>
          <a:p>
            <a:r>
              <a:rPr lang="zh-CN" altLang="en-US" sz="1600" dirty="0" smtClean="0">
                <a:latin typeface="+mn-ea"/>
              </a:rPr>
              <a:t>第</a:t>
            </a:r>
            <a:r>
              <a:rPr lang="en-US" altLang="zh-CN" sz="1600" dirty="0" smtClean="0">
                <a:latin typeface="+mn-ea"/>
              </a:rPr>
              <a:t>7</a:t>
            </a:r>
            <a:r>
              <a:rPr lang="zh-CN" altLang="en-US" sz="1600" dirty="0" smtClean="0">
                <a:latin typeface="+mn-ea"/>
              </a:rPr>
              <a:t>步</a:t>
            </a:r>
            <a:r>
              <a:rPr lang="en-US" altLang="zh-CN" sz="1600" dirty="0" smtClean="0">
                <a:latin typeface="+mn-ea"/>
              </a:rPr>
              <a:t>:</a:t>
            </a:r>
            <a:r>
              <a:rPr lang="zh-CN" altLang="en-US" sz="1600" dirty="0" smtClean="0">
                <a:latin typeface="+mn-ea"/>
              </a:rPr>
              <a:t>输入公司成立时间</a:t>
            </a:r>
            <a:endParaRPr lang="en-US" altLang="zh-CN" sz="1600" dirty="0" smtClean="0">
              <a:latin typeface="+mn-ea"/>
            </a:endParaRPr>
          </a:p>
          <a:p>
            <a:r>
              <a:rPr lang="zh-CN" altLang="en-US" sz="1600" dirty="0" smtClean="0">
                <a:latin typeface="+mn-ea"/>
              </a:rPr>
              <a:t>第</a:t>
            </a:r>
            <a:r>
              <a:rPr lang="en-US" altLang="zh-CN" sz="1600" dirty="0" smtClean="0">
                <a:latin typeface="+mn-ea"/>
              </a:rPr>
              <a:t>8</a:t>
            </a:r>
            <a:r>
              <a:rPr lang="zh-CN" altLang="en-US" sz="1600" dirty="0" smtClean="0">
                <a:latin typeface="+mn-ea"/>
              </a:rPr>
              <a:t>步</a:t>
            </a:r>
            <a:r>
              <a:rPr lang="en-US" altLang="zh-CN" sz="1600" dirty="0" smtClean="0">
                <a:latin typeface="+mn-ea"/>
              </a:rPr>
              <a:t>:</a:t>
            </a:r>
            <a:r>
              <a:rPr lang="zh-CN" altLang="en-US" sz="1600" dirty="0" smtClean="0">
                <a:latin typeface="+mn-ea"/>
              </a:rPr>
              <a:t>输入公司电话</a:t>
            </a:r>
            <a:endParaRPr lang="en-US" altLang="zh-CN" sz="1600" dirty="0" smtClean="0">
              <a:latin typeface="+mn-ea"/>
            </a:endParaRPr>
          </a:p>
          <a:p>
            <a:r>
              <a:rPr lang="zh-CN" altLang="en-US" sz="1600" dirty="0" smtClean="0">
                <a:latin typeface="+mn-ea"/>
              </a:rPr>
              <a:t>第</a:t>
            </a:r>
            <a:r>
              <a:rPr lang="en-US" altLang="zh-CN" sz="1600" dirty="0" smtClean="0">
                <a:latin typeface="+mn-ea"/>
              </a:rPr>
              <a:t>9</a:t>
            </a:r>
            <a:r>
              <a:rPr lang="zh-CN" altLang="en-US" sz="1600" dirty="0" smtClean="0">
                <a:latin typeface="+mn-ea"/>
              </a:rPr>
              <a:t>步：点击保存</a:t>
            </a:r>
            <a:endParaRPr lang="en-US" altLang="zh-CN" sz="1600" dirty="0" smtClean="0">
              <a:latin typeface="+mn-ea"/>
            </a:endParaRPr>
          </a:p>
        </p:txBody>
      </p:sp>
      <p:sp>
        <p:nvSpPr>
          <p:cNvPr id="6" name="矩形标注 5"/>
          <p:cNvSpPr/>
          <p:nvPr/>
        </p:nvSpPr>
        <p:spPr>
          <a:xfrm>
            <a:off x="2571736" y="2786058"/>
            <a:ext cx="1357322" cy="571504"/>
          </a:xfrm>
          <a:prstGeom prst="wedgeRectCallout">
            <a:avLst>
              <a:gd name="adj1" fmla="val -41860"/>
              <a:gd name="adj2" fmla="val -1257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第</a:t>
            </a:r>
            <a:r>
              <a:rPr lang="en-US" altLang="zh-CN" dirty="0" smtClean="0"/>
              <a:t>1</a:t>
            </a:r>
            <a:r>
              <a:rPr lang="zh-CN" altLang="en-US" dirty="0" smtClean="0"/>
              <a:t>步</a:t>
            </a:r>
            <a:r>
              <a:rPr lang="en-US" altLang="zh-CN" dirty="0" smtClean="0"/>
              <a:t>:</a:t>
            </a:r>
            <a:r>
              <a:rPr lang="zh-CN" altLang="en-US" dirty="0" smtClean="0"/>
              <a:t>点击资料维护</a:t>
            </a:r>
            <a:endParaRPr lang="zh-CN" altLang="en-US" dirty="0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09" y="1357298"/>
            <a:ext cx="1071571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矩形标注 6"/>
          <p:cNvSpPr/>
          <p:nvPr/>
        </p:nvSpPr>
        <p:spPr>
          <a:xfrm>
            <a:off x="5357818" y="1000108"/>
            <a:ext cx="1143008" cy="571504"/>
          </a:xfrm>
          <a:prstGeom prst="wedgeRectCallout">
            <a:avLst>
              <a:gd name="adj1" fmla="val -76179"/>
              <a:gd name="adj2" fmla="val 282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第</a:t>
            </a:r>
            <a:r>
              <a:rPr lang="en-US" altLang="zh-CN" dirty="0" smtClean="0"/>
              <a:t>2</a:t>
            </a:r>
            <a:r>
              <a:rPr lang="zh-CN" altLang="en-US" dirty="0" smtClean="0"/>
              <a:t>步</a:t>
            </a:r>
            <a:r>
              <a:rPr lang="en-US" altLang="zh-CN" dirty="0" smtClean="0"/>
              <a:t>:</a:t>
            </a:r>
            <a:r>
              <a:rPr lang="zh-CN" altLang="en-US" dirty="0" smtClean="0"/>
              <a:t>输入全称</a:t>
            </a:r>
            <a:endParaRPr lang="zh-CN" altLang="en-US" dirty="0"/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1" y="1643050"/>
            <a:ext cx="447675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矩形标注 12"/>
          <p:cNvSpPr/>
          <p:nvPr/>
        </p:nvSpPr>
        <p:spPr>
          <a:xfrm>
            <a:off x="5429256" y="1285860"/>
            <a:ext cx="1143008" cy="571504"/>
          </a:xfrm>
          <a:prstGeom prst="wedgeRectCallout">
            <a:avLst>
              <a:gd name="adj1" fmla="val -76179"/>
              <a:gd name="adj2" fmla="val 282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第</a:t>
            </a:r>
            <a:r>
              <a:rPr lang="en-US" altLang="zh-CN" dirty="0" smtClean="0"/>
              <a:t>3</a:t>
            </a:r>
            <a:r>
              <a:rPr lang="zh-CN" altLang="en-US" dirty="0" smtClean="0"/>
              <a:t>步</a:t>
            </a:r>
            <a:r>
              <a:rPr lang="en-US" altLang="zh-CN" dirty="0" smtClean="0"/>
              <a:t>:</a:t>
            </a:r>
            <a:r>
              <a:rPr lang="zh-CN" altLang="en-US" dirty="0" smtClean="0"/>
              <a:t>输入简称</a:t>
            </a:r>
            <a:endParaRPr lang="zh-CN" altLang="en-US" dirty="0"/>
          </a:p>
        </p:txBody>
      </p: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4810" y="2000240"/>
            <a:ext cx="61912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矩形标注 15"/>
          <p:cNvSpPr/>
          <p:nvPr/>
        </p:nvSpPr>
        <p:spPr>
          <a:xfrm>
            <a:off x="5214942" y="1643050"/>
            <a:ext cx="1357322" cy="571504"/>
          </a:xfrm>
          <a:prstGeom prst="wedgeRectCallout">
            <a:avLst>
              <a:gd name="adj1" fmla="val -76179"/>
              <a:gd name="adj2" fmla="val 282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第</a:t>
            </a:r>
            <a:r>
              <a:rPr lang="en-US" altLang="zh-CN" dirty="0" smtClean="0"/>
              <a:t>4</a:t>
            </a:r>
            <a:r>
              <a:rPr lang="zh-CN" altLang="en-US" dirty="0" smtClean="0"/>
              <a:t>步</a:t>
            </a:r>
            <a:r>
              <a:rPr lang="en-US" altLang="zh-CN" dirty="0" smtClean="0"/>
              <a:t>:</a:t>
            </a:r>
            <a:r>
              <a:rPr lang="zh-CN" altLang="en-US" dirty="0" smtClean="0"/>
              <a:t>输入税务登记号</a:t>
            </a:r>
            <a:endParaRPr lang="zh-CN" altLang="en-US" dirty="0"/>
          </a:p>
        </p:txBody>
      </p:sp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6248" y="2347906"/>
            <a:ext cx="12477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矩形标注 18"/>
          <p:cNvSpPr/>
          <p:nvPr/>
        </p:nvSpPr>
        <p:spPr>
          <a:xfrm>
            <a:off x="5786446" y="2285992"/>
            <a:ext cx="1571636" cy="571504"/>
          </a:xfrm>
          <a:prstGeom prst="wedgeRectCallout">
            <a:avLst>
              <a:gd name="adj1" fmla="val -73933"/>
              <a:gd name="adj2" fmla="val -250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第</a:t>
            </a:r>
            <a:r>
              <a:rPr lang="en-US" altLang="zh-CN" dirty="0" smtClean="0"/>
              <a:t>5</a:t>
            </a:r>
            <a:r>
              <a:rPr lang="zh-CN" altLang="en-US" dirty="0" smtClean="0"/>
              <a:t>步</a:t>
            </a:r>
            <a:r>
              <a:rPr lang="en-US" altLang="zh-CN" dirty="0" smtClean="0"/>
              <a:t>:</a:t>
            </a:r>
            <a:r>
              <a:rPr lang="zh-CN" altLang="en-US" dirty="0" smtClean="0"/>
              <a:t>输入公司办公地址</a:t>
            </a:r>
            <a:endParaRPr lang="zh-CN" altLang="en-US" dirty="0"/>
          </a:p>
        </p:txBody>
      </p:sp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14810" y="2643182"/>
            <a:ext cx="14573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矩形标注 20"/>
          <p:cNvSpPr/>
          <p:nvPr/>
        </p:nvSpPr>
        <p:spPr>
          <a:xfrm>
            <a:off x="5357818" y="3143248"/>
            <a:ext cx="1571636" cy="571504"/>
          </a:xfrm>
          <a:prstGeom prst="wedgeRectCallout">
            <a:avLst>
              <a:gd name="adj1" fmla="val -75872"/>
              <a:gd name="adj2" fmla="val -1077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第</a:t>
            </a:r>
            <a:r>
              <a:rPr lang="en-US" altLang="zh-CN" dirty="0" smtClean="0"/>
              <a:t>6</a:t>
            </a:r>
            <a:r>
              <a:rPr lang="zh-CN" altLang="en-US" dirty="0" smtClean="0"/>
              <a:t>步</a:t>
            </a:r>
            <a:r>
              <a:rPr lang="en-US" altLang="zh-CN" dirty="0" smtClean="0"/>
              <a:t>:</a:t>
            </a:r>
            <a:r>
              <a:rPr lang="zh-CN" altLang="en-US" dirty="0" smtClean="0"/>
              <a:t>输入邮件地址</a:t>
            </a:r>
            <a:endParaRPr lang="zh-CN" altLang="en-US" dirty="0"/>
          </a:p>
        </p:txBody>
      </p:sp>
      <p:pic>
        <p:nvPicPr>
          <p:cNvPr id="7180" name="Picture 1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105673" y="1643050"/>
            <a:ext cx="75247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矩形标注 24"/>
          <p:cNvSpPr/>
          <p:nvPr/>
        </p:nvSpPr>
        <p:spPr>
          <a:xfrm>
            <a:off x="7572364" y="1000108"/>
            <a:ext cx="1571636" cy="571504"/>
          </a:xfrm>
          <a:prstGeom prst="wedgeRectCallout">
            <a:avLst>
              <a:gd name="adj1" fmla="val -39024"/>
              <a:gd name="adj2" fmla="val 709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第</a:t>
            </a:r>
            <a:r>
              <a:rPr lang="en-US" altLang="zh-CN" dirty="0" smtClean="0"/>
              <a:t>7</a:t>
            </a:r>
            <a:r>
              <a:rPr lang="zh-CN" altLang="en-US" dirty="0" smtClean="0"/>
              <a:t>步</a:t>
            </a:r>
            <a:r>
              <a:rPr lang="en-US" altLang="zh-CN" dirty="0" smtClean="0"/>
              <a:t>:</a:t>
            </a:r>
            <a:r>
              <a:rPr lang="zh-CN" altLang="en-US" dirty="0" smtClean="0"/>
              <a:t>输入公司成立时间</a:t>
            </a:r>
            <a:endParaRPr lang="zh-CN" altLang="en-US" dirty="0"/>
          </a:p>
        </p:txBody>
      </p:sp>
      <p:pic>
        <p:nvPicPr>
          <p:cNvPr id="7183" name="Picture 1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143768" y="2000240"/>
            <a:ext cx="6953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" name="矩形标注 28"/>
          <p:cNvSpPr/>
          <p:nvPr/>
        </p:nvSpPr>
        <p:spPr>
          <a:xfrm>
            <a:off x="7858148" y="2214554"/>
            <a:ext cx="1285852" cy="785818"/>
          </a:xfrm>
          <a:prstGeom prst="wedgeRectCallout">
            <a:avLst>
              <a:gd name="adj1" fmla="val -54539"/>
              <a:gd name="adj2" fmla="val -757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第</a:t>
            </a:r>
            <a:r>
              <a:rPr lang="en-US" altLang="zh-CN" dirty="0" smtClean="0"/>
              <a:t>8</a:t>
            </a:r>
            <a:r>
              <a:rPr lang="zh-CN" altLang="en-US" dirty="0" smtClean="0"/>
              <a:t>步</a:t>
            </a:r>
            <a:r>
              <a:rPr lang="en-US" altLang="zh-CN" dirty="0" smtClean="0"/>
              <a:t>:</a:t>
            </a:r>
            <a:r>
              <a:rPr lang="zh-CN" altLang="en-US" dirty="0" smtClean="0"/>
              <a:t>输入公司电话</a:t>
            </a:r>
            <a:endParaRPr lang="zh-CN" altLang="en-US" dirty="0"/>
          </a:p>
        </p:txBody>
      </p:sp>
      <p:sp>
        <p:nvSpPr>
          <p:cNvPr id="30" name="矩形标注 29"/>
          <p:cNvSpPr/>
          <p:nvPr/>
        </p:nvSpPr>
        <p:spPr>
          <a:xfrm>
            <a:off x="6143636" y="0"/>
            <a:ext cx="1571636" cy="571504"/>
          </a:xfrm>
          <a:prstGeom prst="wedgeRectCallout">
            <a:avLst>
              <a:gd name="adj1" fmla="val 97483"/>
              <a:gd name="adj2" fmla="val 481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第</a:t>
            </a:r>
            <a:r>
              <a:rPr lang="en-US" altLang="zh-CN" dirty="0" smtClean="0"/>
              <a:t>9</a:t>
            </a:r>
            <a:r>
              <a:rPr lang="zh-CN" altLang="en-US" dirty="0" smtClean="0"/>
              <a:t>步</a:t>
            </a:r>
            <a:r>
              <a:rPr lang="en-US" altLang="zh-CN" dirty="0" smtClean="0"/>
              <a:t>:</a:t>
            </a:r>
            <a:r>
              <a:rPr lang="zh-CN" altLang="en-US" dirty="0" smtClean="0"/>
              <a:t>点保存</a:t>
            </a:r>
            <a:endParaRPr lang="zh-CN" alt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285720" y="571480"/>
            <a:ext cx="1785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smtClean="0"/>
              <a:t>基本资料维护</a:t>
            </a:r>
            <a:endParaRPr lang="zh-CN" alt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13" grpId="0" animBg="1"/>
      <p:bldP spid="13" grpId="1" animBg="1"/>
      <p:bldP spid="16" grpId="0" animBg="1"/>
      <p:bldP spid="16" grpId="1" animBg="1"/>
      <p:bldP spid="19" grpId="0" animBg="1"/>
      <p:bldP spid="19" grpId="1" animBg="1"/>
      <p:bldP spid="21" grpId="0" animBg="1"/>
      <p:bldP spid="21" grpId="1" animBg="1"/>
      <p:bldP spid="25" grpId="0" animBg="1"/>
      <p:bldP spid="25" grpId="1" animBg="1"/>
      <p:bldP spid="29" grpId="0" animBg="1"/>
      <p:bldP spid="29" grpId="1" animBg="1"/>
      <p:bldP spid="30" grpId="0" animBg="1"/>
      <p:bldP spid="30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0"/>
            <a:ext cx="65008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矩形标注 4"/>
          <p:cNvSpPr/>
          <p:nvPr/>
        </p:nvSpPr>
        <p:spPr>
          <a:xfrm>
            <a:off x="3357554" y="2285992"/>
            <a:ext cx="1285884" cy="571504"/>
          </a:xfrm>
          <a:prstGeom prst="wedgeRectCallout">
            <a:avLst>
              <a:gd name="adj1" fmla="val -79045"/>
              <a:gd name="adj2" fmla="val 1400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第</a:t>
            </a:r>
            <a:r>
              <a:rPr lang="en-US" altLang="zh-CN" dirty="0" smtClean="0"/>
              <a:t>10</a:t>
            </a:r>
            <a:r>
              <a:rPr lang="zh-CN" altLang="en-US" dirty="0" smtClean="0"/>
              <a:t>步</a:t>
            </a:r>
            <a:r>
              <a:rPr lang="en-US" altLang="zh-CN" dirty="0" smtClean="0"/>
              <a:t>:</a:t>
            </a:r>
            <a:r>
              <a:rPr lang="zh-CN" altLang="en-US" dirty="0" smtClean="0"/>
              <a:t>点击资质</a:t>
            </a:r>
            <a:endParaRPr lang="zh-CN" altLang="en-US" dirty="0"/>
          </a:p>
        </p:txBody>
      </p:sp>
      <p:sp>
        <p:nvSpPr>
          <p:cNvPr id="7" name="矩形标注 6"/>
          <p:cNvSpPr/>
          <p:nvPr/>
        </p:nvSpPr>
        <p:spPr>
          <a:xfrm>
            <a:off x="7358082" y="3071810"/>
            <a:ext cx="1285884" cy="571504"/>
          </a:xfrm>
          <a:prstGeom prst="wedgeRectCallout">
            <a:avLst>
              <a:gd name="adj1" fmla="val 49413"/>
              <a:gd name="adj2" fmla="val 1091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第</a:t>
            </a:r>
            <a:r>
              <a:rPr lang="en-US" altLang="zh-CN" dirty="0" smtClean="0"/>
              <a:t>11</a:t>
            </a:r>
            <a:r>
              <a:rPr lang="zh-CN" altLang="en-US" dirty="0" smtClean="0"/>
              <a:t>步</a:t>
            </a:r>
            <a:r>
              <a:rPr lang="en-US" altLang="zh-CN" dirty="0" smtClean="0"/>
              <a:t>:</a:t>
            </a:r>
            <a:r>
              <a:rPr lang="zh-CN" altLang="en-US" dirty="0" smtClean="0"/>
              <a:t>点击添加</a:t>
            </a:r>
            <a:endParaRPr lang="zh-CN" alt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1071546"/>
            <a:ext cx="4400550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矩形标注 8"/>
          <p:cNvSpPr/>
          <p:nvPr/>
        </p:nvSpPr>
        <p:spPr>
          <a:xfrm>
            <a:off x="6715140" y="1214422"/>
            <a:ext cx="1428760" cy="571504"/>
          </a:xfrm>
          <a:prstGeom prst="wedgeRectCallout">
            <a:avLst>
              <a:gd name="adj1" fmla="val -119532"/>
              <a:gd name="adj2" fmla="val 446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第</a:t>
            </a:r>
            <a:r>
              <a:rPr lang="en-US" altLang="zh-CN" dirty="0" smtClean="0"/>
              <a:t>12</a:t>
            </a:r>
            <a:r>
              <a:rPr lang="zh-CN" altLang="en-US" dirty="0" smtClean="0"/>
              <a:t>步</a:t>
            </a:r>
            <a:r>
              <a:rPr lang="en-US" altLang="zh-CN" dirty="0" smtClean="0"/>
              <a:t>:</a:t>
            </a:r>
            <a:r>
              <a:rPr lang="zh-CN" altLang="en-US" dirty="0" smtClean="0"/>
              <a:t>选择资质类别</a:t>
            </a:r>
            <a:endParaRPr lang="zh-CN" altLang="en-US" dirty="0"/>
          </a:p>
        </p:txBody>
      </p:sp>
      <p:sp>
        <p:nvSpPr>
          <p:cNvPr id="10" name="矩形标注 9"/>
          <p:cNvSpPr/>
          <p:nvPr/>
        </p:nvSpPr>
        <p:spPr>
          <a:xfrm>
            <a:off x="3357554" y="1071546"/>
            <a:ext cx="1428760" cy="571504"/>
          </a:xfrm>
          <a:prstGeom prst="wedgeRectCallout">
            <a:avLst>
              <a:gd name="adj1" fmla="val 68337"/>
              <a:gd name="adj2" fmla="val 1013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第</a:t>
            </a:r>
            <a:r>
              <a:rPr lang="en-US" altLang="zh-CN" dirty="0" smtClean="0"/>
              <a:t>13</a:t>
            </a:r>
            <a:r>
              <a:rPr lang="zh-CN" altLang="en-US" dirty="0" smtClean="0"/>
              <a:t>步</a:t>
            </a:r>
            <a:r>
              <a:rPr lang="en-US" altLang="zh-CN" dirty="0" smtClean="0"/>
              <a:t>:</a:t>
            </a:r>
            <a:r>
              <a:rPr lang="zh-CN" altLang="en-US" dirty="0" smtClean="0"/>
              <a:t>选择资质等级</a:t>
            </a:r>
            <a:endParaRPr lang="zh-CN" altLang="en-US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2214554"/>
            <a:ext cx="8382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矩形标注 11"/>
          <p:cNvSpPr/>
          <p:nvPr/>
        </p:nvSpPr>
        <p:spPr>
          <a:xfrm>
            <a:off x="6643702" y="1785926"/>
            <a:ext cx="1428760" cy="571504"/>
          </a:xfrm>
          <a:prstGeom prst="wedgeRectCallout">
            <a:avLst>
              <a:gd name="adj1" fmla="val -100952"/>
              <a:gd name="adj2" fmla="val 342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第</a:t>
            </a:r>
            <a:r>
              <a:rPr lang="en-US" altLang="zh-CN" dirty="0" smtClean="0"/>
              <a:t>14</a:t>
            </a:r>
            <a:r>
              <a:rPr lang="zh-CN" altLang="en-US" dirty="0" smtClean="0"/>
              <a:t>步</a:t>
            </a:r>
            <a:r>
              <a:rPr lang="en-US" altLang="zh-CN" dirty="0" smtClean="0"/>
              <a:t>:</a:t>
            </a:r>
            <a:r>
              <a:rPr lang="zh-CN" altLang="en-US" dirty="0" smtClean="0"/>
              <a:t>输入资质有效期</a:t>
            </a:r>
            <a:endParaRPr lang="zh-CN" altLang="en-US" dirty="0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2066" y="2500306"/>
            <a:ext cx="47625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矩形标注 13"/>
          <p:cNvSpPr/>
          <p:nvPr/>
        </p:nvSpPr>
        <p:spPr>
          <a:xfrm>
            <a:off x="6715140" y="2571744"/>
            <a:ext cx="1428760" cy="571504"/>
          </a:xfrm>
          <a:prstGeom prst="wedgeRectCallout">
            <a:avLst>
              <a:gd name="adj1" fmla="val -138113"/>
              <a:gd name="adj2" fmla="val -534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第</a:t>
            </a:r>
            <a:r>
              <a:rPr lang="en-US" altLang="zh-CN" dirty="0" smtClean="0"/>
              <a:t>15</a:t>
            </a:r>
            <a:r>
              <a:rPr lang="zh-CN" altLang="en-US" dirty="0" smtClean="0"/>
              <a:t>步</a:t>
            </a:r>
            <a:r>
              <a:rPr lang="en-US" altLang="zh-CN" dirty="0" smtClean="0"/>
              <a:t>:</a:t>
            </a:r>
            <a:r>
              <a:rPr lang="zh-CN" altLang="en-US" dirty="0" smtClean="0"/>
              <a:t>输入发证机关</a:t>
            </a:r>
            <a:endParaRPr lang="zh-CN" altLang="en-US" dirty="0"/>
          </a:p>
        </p:txBody>
      </p:sp>
      <p:sp>
        <p:nvSpPr>
          <p:cNvPr id="15" name="矩形标注 14"/>
          <p:cNvSpPr/>
          <p:nvPr/>
        </p:nvSpPr>
        <p:spPr>
          <a:xfrm>
            <a:off x="5643570" y="4000504"/>
            <a:ext cx="1643074" cy="571504"/>
          </a:xfrm>
          <a:prstGeom prst="wedgeRectCallout">
            <a:avLst>
              <a:gd name="adj1" fmla="val -65856"/>
              <a:gd name="adj2" fmla="val -973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第</a:t>
            </a:r>
            <a:r>
              <a:rPr lang="en-US" altLang="zh-CN" dirty="0" smtClean="0"/>
              <a:t>16</a:t>
            </a:r>
            <a:r>
              <a:rPr lang="zh-CN" altLang="en-US" dirty="0" smtClean="0"/>
              <a:t>步</a:t>
            </a:r>
            <a:r>
              <a:rPr lang="en-US" altLang="zh-CN" dirty="0" smtClean="0"/>
              <a:t>:</a:t>
            </a:r>
            <a:r>
              <a:rPr lang="zh-CN" altLang="en-US" dirty="0" smtClean="0"/>
              <a:t>点击选择附件</a:t>
            </a:r>
            <a:endParaRPr lang="zh-CN" altLang="en-US" dirty="0"/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86116" y="1142984"/>
            <a:ext cx="5362575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矩形标注 16"/>
          <p:cNvSpPr/>
          <p:nvPr/>
        </p:nvSpPr>
        <p:spPr>
          <a:xfrm>
            <a:off x="7358082" y="3214686"/>
            <a:ext cx="1428760" cy="571504"/>
          </a:xfrm>
          <a:prstGeom prst="wedgeRectCallout">
            <a:avLst>
              <a:gd name="adj1" fmla="val -171145"/>
              <a:gd name="adj2" fmla="val 962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第</a:t>
            </a:r>
            <a:r>
              <a:rPr lang="en-US" altLang="zh-CN" dirty="0" smtClean="0"/>
              <a:t>17</a:t>
            </a:r>
            <a:r>
              <a:rPr lang="zh-CN" altLang="en-US" dirty="0" smtClean="0"/>
              <a:t>步</a:t>
            </a:r>
            <a:r>
              <a:rPr lang="en-US" altLang="zh-CN" dirty="0" smtClean="0"/>
              <a:t>:</a:t>
            </a:r>
            <a:r>
              <a:rPr lang="zh-CN" altLang="en-US" dirty="0" smtClean="0"/>
              <a:t>选择图片文件</a:t>
            </a:r>
            <a:endParaRPr lang="zh-CN" altLang="en-US" dirty="0"/>
          </a:p>
        </p:txBody>
      </p:sp>
      <p:sp>
        <p:nvSpPr>
          <p:cNvPr id="18" name="矩形标注 17"/>
          <p:cNvSpPr/>
          <p:nvPr/>
        </p:nvSpPr>
        <p:spPr>
          <a:xfrm>
            <a:off x="7500958" y="5786454"/>
            <a:ext cx="1428760" cy="571504"/>
          </a:xfrm>
          <a:prstGeom prst="wedgeRectCallout">
            <a:avLst>
              <a:gd name="adj1" fmla="val -12178"/>
              <a:gd name="adj2" fmla="val -1850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第</a:t>
            </a:r>
            <a:r>
              <a:rPr lang="en-US" altLang="zh-CN" dirty="0" smtClean="0"/>
              <a:t>18</a:t>
            </a:r>
            <a:r>
              <a:rPr lang="zh-CN" altLang="en-US" dirty="0" smtClean="0"/>
              <a:t>步</a:t>
            </a:r>
            <a:r>
              <a:rPr lang="en-US" altLang="zh-CN" dirty="0" smtClean="0"/>
              <a:t>:</a:t>
            </a:r>
            <a:r>
              <a:rPr lang="zh-CN" altLang="en-US" dirty="0" smtClean="0"/>
              <a:t>点打开完成上传</a:t>
            </a:r>
            <a:endParaRPr lang="zh-CN" altLang="en-US" dirty="0"/>
          </a:p>
        </p:txBody>
      </p: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86116" y="1000108"/>
            <a:ext cx="4438650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矩形标注 20"/>
          <p:cNvSpPr/>
          <p:nvPr/>
        </p:nvSpPr>
        <p:spPr>
          <a:xfrm>
            <a:off x="4929190" y="4071942"/>
            <a:ext cx="1428760" cy="571504"/>
          </a:xfrm>
          <a:prstGeom prst="wedgeRectCallout">
            <a:avLst>
              <a:gd name="adj1" fmla="val -12178"/>
              <a:gd name="adj2" fmla="val -1850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此处显示已上传的文件</a:t>
            </a:r>
            <a:endParaRPr lang="zh-CN" altLang="en-US" dirty="0"/>
          </a:p>
        </p:txBody>
      </p:sp>
      <p:sp>
        <p:nvSpPr>
          <p:cNvPr id="22" name="内容占位符 2"/>
          <p:cNvSpPr>
            <a:spLocks noGrp="1"/>
          </p:cNvSpPr>
          <p:nvPr>
            <p:ph idx="1"/>
          </p:nvPr>
        </p:nvSpPr>
        <p:spPr>
          <a:xfrm>
            <a:off x="0" y="1285860"/>
            <a:ext cx="2500298" cy="5072098"/>
          </a:xfrm>
        </p:spPr>
        <p:txBody>
          <a:bodyPr>
            <a:normAutofit/>
          </a:bodyPr>
          <a:lstStyle/>
          <a:p>
            <a:r>
              <a:rPr lang="zh-CN" altLang="en-US" sz="1600" dirty="0" smtClean="0">
                <a:latin typeface="+mn-ea"/>
              </a:rPr>
              <a:t>第</a:t>
            </a:r>
            <a:r>
              <a:rPr lang="en-US" altLang="zh-CN" sz="1600" dirty="0" smtClean="0">
                <a:latin typeface="+mn-ea"/>
              </a:rPr>
              <a:t>10</a:t>
            </a:r>
            <a:r>
              <a:rPr lang="zh-CN" altLang="en-US" sz="1600" dirty="0" smtClean="0">
                <a:latin typeface="+mn-ea"/>
              </a:rPr>
              <a:t>步</a:t>
            </a:r>
            <a:r>
              <a:rPr lang="en-US" altLang="zh-CN" sz="1600" dirty="0" smtClean="0">
                <a:latin typeface="+mn-ea"/>
              </a:rPr>
              <a:t>:</a:t>
            </a:r>
            <a:r>
              <a:rPr lang="zh-CN" altLang="en-US" sz="1600" dirty="0" smtClean="0">
                <a:latin typeface="+mn-ea"/>
              </a:rPr>
              <a:t>点击资质</a:t>
            </a:r>
            <a:endParaRPr lang="en-US" altLang="zh-CN" sz="1600" dirty="0" smtClean="0">
              <a:latin typeface="+mn-ea"/>
            </a:endParaRPr>
          </a:p>
          <a:p>
            <a:r>
              <a:rPr lang="zh-CN" altLang="en-US" sz="1600" dirty="0" smtClean="0">
                <a:latin typeface="+mn-ea"/>
              </a:rPr>
              <a:t>第</a:t>
            </a:r>
            <a:r>
              <a:rPr lang="en-US" altLang="zh-CN" sz="1600" dirty="0" smtClean="0">
                <a:latin typeface="+mn-ea"/>
              </a:rPr>
              <a:t>11</a:t>
            </a:r>
            <a:r>
              <a:rPr lang="zh-CN" altLang="en-US" sz="1600" dirty="0" smtClean="0">
                <a:latin typeface="+mn-ea"/>
              </a:rPr>
              <a:t>步</a:t>
            </a:r>
            <a:r>
              <a:rPr lang="en-US" altLang="zh-CN" sz="1600" dirty="0" smtClean="0">
                <a:latin typeface="+mn-ea"/>
              </a:rPr>
              <a:t>:</a:t>
            </a:r>
            <a:r>
              <a:rPr lang="zh-CN" altLang="en-US" sz="1600" dirty="0" smtClean="0">
                <a:latin typeface="+mn-ea"/>
              </a:rPr>
              <a:t>点击添加</a:t>
            </a:r>
            <a:endParaRPr lang="en-US" altLang="zh-CN" sz="1600" dirty="0" smtClean="0">
              <a:latin typeface="+mn-ea"/>
            </a:endParaRPr>
          </a:p>
          <a:p>
            <a:r>
              <a:rPr lang="zh-CN" altLang="en-US" sz="1600" dirty="0" smtClean="0">
                <a:latin typeface="+mn-ea"/>
              </a:rPr>
              <a:t>第</a:t>
            </a:r>
            <a:r>
              <a:rPr lang="en-US" altLang="zh-CN" sz="1600" dirty="0" smtClean="0">
                <a:latin typeface="+mn-ea"/>
              </a:rPr>
              <a:t>12</a:t>
            </a:r>
            <a:r>
              <a:rPr lang="zh-CN" altLang="en-US" sz="1600" dirty="0" smtClean="0">
                <a:latin typeface="+mn-ea"/>
              </a:rPr>
              <a:t>步</a:t>
            </a:r>
            <a:r>
              <a:rPr lang="en-US" altLang="zh-CN" sz="1600" dirty="0" smtClean="0">
                <a:latin typeface="+mn-ea"/>
              </a:rPr>
              <a:t>:</a:t>
            </a:r>
            <a:r>
              <a:rPr lang="zh-CN" altLang="en-US" sz="1600" dirty="0" smtClean="0">
                <a:latin typeface="+mn-ea"/>
              </a:rPr>
              <a:t>选择资质类别</a:t>
            </a:r>
            <a:endParaRPr lang="en-US" altLang="zh-CN" sz="1600" dirty="0" smtClean="0">
              <a:latin typeface="+mn-ea"/>
            </a:endParaRPr>
          </a:p>
          <a:p>
            <a:r>
              <a:rPr lang="zh-CN" altLang="en-US" sz="1600" dirty="0" smtClean="0">
                <a:latin typeface="+mn-ea"/>
              </a:rPr>
              <a:t>第</a:t>
            </a:r>
            <a:r>
              <a:rPr lang="en-US" altLang="zh-CN" sz="1600" dirty="0" smtClean="0">
                <a:latin typeface="+mn-ea"/>
              </a:rPr>
              <a:t>13</a:t>
            </a:r>
            <a:r>
              <a:rPr lang="zh-CN" altLang="en-US" sz="1600" dirty="0" smtClean="0">
                <a:latin typeface="+mn-ea"/>
              </a:rPr>
              <a:t>步</a:t>
            </a:r>
            <a:r>
              <a:rPr lang="en-US" altLang="zh-CN" sz="1600" dirty="0" smtClean="0">
                <a:latin typeface="+mn-ea"/>
              </a:rPr>
              <a:t>:</a:t>
            </a:r>
            <a:r>
              <a:rPr lang="zh-CN" altLang="en-US" sz="1600" dirty="0" smtClean="0">
                <a:latin typeface="+mn-ea"/>
              </a:rPr>
              <a:t>选择资质等级</a:t>
            </a:r>
            <a:endParaRPr lang="en-US" altLang="zh-CN" sz="1600" dirty="0" smtClean="0">
              <a:latin typeface="+mn-ea"/>
            </a:endParaRPr>
          </a:p>
          <a:p>
            <a:r>
              <a:rPr lang="zh-CN" altLang="en-US" sz="1600" dirty="0" smtClean="0">
                <a:latin typeface="+mn-ea"/>
              </a:rPr>
              <a:t>第</a:t>
            </a:r>
            <a:r>
              <a:rPr lang="en-US" altLang="zh-CN" sz="1600" dirty="0" smtClean="0">
                <a:latin typeface="+mn-ea"/>
              </a:rPr>
              <a:t>14</a:t>
            </a:r>
            <a:r>
              <a:rPr lang="zh-CN" altLang="en-US" sz="1600" dirty="0" smtClean="0">
                <a:latin typeface="+mn-ea"/>
              </a:rPr>
              <a:t>步</a:t>
            </a:r>
            <a:r>
              <a:rPr lang="en-US" altLang="zh-CN" sz="1600" dirty="0" smtClean="0">
                <a:latin typeface="+mn-ea"/>
              </a:rPr>
              <a:t>:</a:t>
            </a:r>
            <a:r>
              <a:rPr lang="zh-CN" altLang="en-US" sz="1600" dirty="0" smtClean="0">
                <a:latin typeface="+mn-ea"/>
              </a:rPr>
              <a:t>输入资质有效期</a:t>
            </a:r>
            <a:endParaRPr lang="en-US" altLang="zh-CN" sz="1600" dirty="0" smtClean="0">
              <a:latin typeface="+mn-ea"/>
            </a:endParaRPr>
          </a:p>
          <a:p>
            <a:r>
              <a:rPr lang="zh-CN" altLang="en-US" sz="1600" dirty="0" smtClean="0">
                <a:latin typeface="+mn-ea"/>
              </a:rPr>
              <a:t>第</a:t>
            </a:r>
            <a:r>
              <a:rPr lang="en-US" altLang="zh-CN" sz="1600" dirty="0" smtClean="0">
                <a:latin typeface="+mn-ea"/>
              </a:rPr>
              <a:t>15</a:t>
            </a:r>
            <a:r>
              <a:rPr lang="zh-CN" altLang="en-US" sz="1600" dirty="0" smtClean="0">
                <a:latin typeface="+mn-ea"/>
              </a:rPr>
              <a:t>步</a:t>
            </a:r>
            <a:r>
              <a:rPr lang="en-US" altLang="zh-CN" sz="1600" dirty="0" smtClean="0">
                <a:latin typeface="+mn-ea"/>
              </a:rPr>
              <a:t>:</a:t>
            </a:r>
            <a:r>
              <a:rPr lang="zh-CN" altLang="en-US" sz="1600" dirty="0" smtClean="0">
                <a:latin typeface="+mn-ea"/>
              </a:rPr>
              <a:t>输入发证机关</a:t>
            </a:r>
            <a:endParaRPr lang="en-US" altLang="zh-CN" sz="1600" dirty="0" smtClean="0">
              <a:latin typeface="+mn-ea"/>
            </a:endParaRPr>
          </a:p>
          <a:p>
            <a:r>
              <a:rPr lang="zh-CN" altLang="en-US" sz="1600" dirty="0" smtClean="0">
                <a:latin typeface="+mn-ea"/>
              </a:rPr>
              <a:t>第</a:t>
            </a:r>
            <a:r>
              <a:rPr lang="en-US" altLang="zh-CN" sz="1600" dirty="0" smtClean="0">
                <a:latin typeface="+mn-ea"/>
              </a:rPr>
              <a:t>16</a:t>
            </a:r>
            <a:r>
              <a:rPr lang="zh-CN" altLang="en-US" sz="1600" dirty="0" smtClean="0">
                <a:latin typeface="+mn-ea"/>
              </a:rPr>
              <a:t>步</a:t>
            </a:r>
            <a:r>
              <a:rPr lang="en-US" altLang="zh-CN" sz="1600" dirty="0" smtClean="0">
                <a:latin typeface="+mn-ea"/>
              </a:rPr>
              <a:t>:</a:t>
            </a:r>
            <a:r>
              <a:rPr lang="zh-CN" altLang="en-US" sz="1600" dirty="0" smtClean="0">
                <a:latin typeface="+mn-ea"/>
              </a:rPr>
              <a:t>点击选择附件</a:t>
            </a:r>
            <a:endParaRPr lang="en-US" altLang="zh-CN" sz="1600" dirty="0" smtClean="0">
              <a:latin typeface="+mn-ea"/>
            </a:endParaRPr>
          </a:p>
          <a:p>
            <a:r>
              <a:rPr lang="zh-CN" altLang="en-US" sz="1600" dirty="0" smtClean="0">
                <a:latin typeface="+mn-ea"/>
              </a:rPr>
              <a:t>第</a:t>
            </a:r>
            <a:r>
              <a:rPr lang="en-US" altLang="zh-CN" sz="1600" dirty="0" smtClean="0">
                <a:latin typeface="+mn-ea"/>
              </a:rPr>
              <a:t>17</a:t>
            </a:r>
            <a:r>
              <a:rPr lang="zh-CN" altLang="en-US" sz="1600" dirty="0" smtClean="0">
                <a:latin typeface="+mn-ea"/>
              </a:rPr>
              <a:t>步</a:t>
            </a:r>
            <a:r>
              <a:rPr lang="en-US" altLang="zh-CN" sz="1600" dirty="0" smtClean="0">
                <a:latin typeface="+mn-ea"/>
              </a:rPr>
              <a:t>:</a:t>
            </a:r>
            <a:r>
              <a:rPr lang="zh-CN" altLang="en-US" sz="1600" dirty="0" smtClean="0">
                <a:latin typeface="+mn-ea"/>
              </a:rPr>
              <a:t>选择文件</a:t>
            </a:r>
            <a:r>
              <a:rPr lang="en-US" altLang="zh-CN" sz="1600" dirty="0" smtClean="0">
                <a:latin typeface="+mn-ea"/>
              </a:rPr>
              <a:t>(</a:t>
            </a:r>
            <a:r>
              <a:rPr lang="zh-CN" altLang="en-US" sz="1600" dirty="0" smtClean="0">
                <a:latin typeface="+mn-ea"/>
              </a:rPr>
              <a:t>证件扫描件</a:t>
            </a:r>
            <a:r>
              <a:rPr lang="en-US" altLang="zh-CN" sz="1600" dirty="0" smtClean="0">
                <a:latin typeface="+mn-ea"/>
              </a:rPr>
              <a:t>)</a:t>
            </a:r>
          </a:p>
          <a:p>
            <a:r>
              <a:rPr lang="zh-CN" altLang="en-US" sz="1600" dirty="0" smtClean="0">
                <a:latin typeface="+mn-ea"/>
              </a:rPr>
              <a:t>第</a:t>
            </a:r>
            <a:r>
              <a:rPr lang="en-US" altLang="zh-CN" sz="1600" dirty="0" smtClean="0">
                <a:latin typeface="+mn-ea"/>
              </a:rPr>
              <a:t>18</a:t>
            </a:r>
            <a:r>
              <a:rPr lang="zh-CN" altLang="en-US" sz="1600" dirty="0" smtClean="0">
                <a:latin typeface="+mn-ea"/>
              </a:rPr>
              <a:t>步：点击打开按钮</a:t>
            </a:r>
            <a:endParaRPr lang="en-US" altLang="zh-CN" sz="1600" dirty="0" smtClean="0">
              <a:latin typeface="+mn-ea"/>
            </a:endParaRPr>
          </a:p>
          <a:p>
            <a:r>
              <a:rPr lang="zh-CN" altLang="en-US" sz="1600" dirty="0" smtClean="0">
                <a:latin typeface="+mn-ea"/>
              </a:rPr>
              <a:t>第</a:t>
            </a:r>
            <a:r>
              <a:rPr lang="en-US" altLang="zh-CN" sz="1600" dirty="0" smtClean="0">
                <a:latin typeface="+mn-ea"/>
              </a:rPr>
              <a:t>19</a:t>
            </a:r>
            <a:r>
              <a:rPr lang="zh-CN" altLang="en-US" sz="1600" dirty="0" smtClean="0">
                <a:latin typeface="+mn-ea"/>
              </a:rPr>
              <a:t>步：点击保存按钮</a:t>
            </a:r>
            <a:endParaRPr lang="en-US" altLang="zh-CN" sz="1600" dirty="0" smtClean="0">
              <a:latin typeface="+mn-ea"/>
            </a:endParaRPr>
          </a:p>
          <a:p>
            <a:endParaRPr lang="en-US" altLang="zh-CN" sz="1600" dirty="0" smtClean="0">
              <a:latin typeface="+mn-ea"/>
            </a:endParaRPr>
          </a:p>
        </p:txBody>
      </p:sp>
      <p:sp>
        <p:nvSpPr>
          <p:cNvPr id="23" name="矩形标注 22"/>
          <p:cNvSpPr/>
          <p:nvPr/>
        </p:nvSpPr>
        <p:spPr>
          <a:xfrm>
            <a:off x="4857752" y="5572140"/>
            <a:ext cx="1428760" cy="571504"/>
          </a:xfrm>
          <a:prstGeom prst="wedgeRectCallout">
            <a:avLst>
              <a:gd name="adj1" fmla="val 79692"/>
              <a:gd name="adj2" fmla="val -766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第</a:t>
            </a:r>
            <a:r>
              <a:rPr lang="en-US" altLang="zh-CN" dirty="0" smtClean="0"/>
              <a:t>19</a:t>
            </a:r>
            <a:r>
              <a:rPr lang="zh-CN" altLang="en-US" dirty="0" smtClean="0"/>
              <a:t>步</a:t>
            </a:r>
            <a:r>
              <a:rPr lang="en-US" altLang="zh-CN" dirty="0" smtClean="0"/>
              <a:t>:</a:t>
            </a:r>
            <a:r>
              <a:rPr lang="zh-CN" altLang="en-US" dirty="0" smtClean="0"/>
              <a:t>点击保存</a:t>
            </a:r>
            <a:endParaRPr lang="zh-CN" alt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71472" y="642918"/>
            <a:ext cx="1428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/>
              <a:t>资质管理</a:t>
            </a:r>
            <a:endParaRPr lang="zh-CN" altLang="en-US" sz="2000" b="1" dirty="0"/>
          </a:p>
        </p:txBody>
      </p:sp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643174" y="0"/>
            <a:ext cx="65008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矩形标注 25"/>
          <p:cNvSpPr/>
          <p:nvPr/>
        </p:nvSpPr>
        <p:spPr>
          <a:xfrm>
            <a:off x="3929058" y="5357826"/>
            <a:ext cx="1714512" cy="571504"/>
          </a:xfrm>
          <a:prstGeom prst="wedgeRectCallout">
            <a:avLst>
              <a:gd name="adj1" fmla="val -72393"/>
              <a:gd name="adj2" fmla="val -1540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此处显示成功</a:t>
            </a:r>
            <a:r>
              <a:rPr lang="zh-CN" altLang="en-US" smtClean="0"/>
              <a:t>添加的资质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0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  <p:bldP spid="7" grpId="1" animBg="1"/>
      <p:bldP spid="9" grpId="0" animBg="1"/>
      <p:bldP spid="9" grpId="1" animBg="1"/>
      <p:bldP spid="10" grpId="0" animBg="1"/>
      <p:bldP spid="10" grpId="1" animBg="1"/>
      <p:bldP spid="12" grpId="0" animBg="1"/>
      <p:bldP spid="12" grpId="1" animBg="1"/>
      <p:bldP spid="14" grpId="0" animBg="1"/>
      <p:bldP spid="14" grpId="1" animBg="1"/>
      <p:bldP spid="15" grpId="0" animBg="1"/>
      <p:bldP spid="15" grpId="1" animBg="1"/>
      <p:bldP spid="17" grpId="0" animBg="1"/>
      <p:bldP spid="17" grpId="1" animBg="1"/>
      <p:bldP spid="18" grpId="0" animBg="1"/>
      <p:bldP spid="18" grpId="1" animBg="1"/>
      <p:bldP spid="21" grpId="0" animBg="1"/>
      <p:bldP spid="21" grpId="1" animBg="1"/>
      <p:bldP spid="23" grpId="0" animBg="1"/>
      <p:bldP spid="23" grpId="1" animBg="1"/>
      <p:bldP spid="26" grpId="0" animBg="1"/>
      <p:bldP spid="2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0"/>
            <a:ext cx="64293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内容占位符 2"/>
          <p:cNvSpPr>
            <a:spLocks noGrp="1"/>
          </p:cNvSpPr>
          <p:nvPr>
            <p:ph idx="1"/>
          </p:nvPr>
        </p:nvSpPr>
        <p:spPr>
          <a:xfrm>
            <a:off x="0" y="1285860"/>
            <a:ext cx="2643174" cy="5072098"/>
          </a:xfrm>
        </p:spPr>
        <p:txBody>
          <a:bodyPr>
            <a:normAutofit/>
          </a:bodyPr>
          <a:lstStyle/>
          <a:p>
            <a:r>
              <a:rPr lang="zh-CN" altLang="en-US" sz="1600" dirty="0" smtClean="0">
                <a:latin typeface="+mn-ea"/>
              </a:rPr>
              <a:t>第</a:t>
            </a:r>
            <a:r>
              <a:rPr lang="en-US" altLang="zh-CN" sz="1600" dirty="0" smtClean="0">
                <a:latin typeface="+mn-ea"/>
              </a:rPr>
              <a:t>20</a:t>
            </a:r>
            <a:r>
              <a:rPr lang="zh-CN" altLang="en-US" sz="1600" dirty="0" smtClean="0">
                <a:latin typeface="+mn-ea"/>
              </a:rPr>
              <a:t>步</a:t>
            </a:r>
            <a:r>
              <a:rPr lang="en-US" altLang="zh-CN" sz="1600" dirty="0" smtClean="0">
                <a:latin typeface="+mn-ea"/>
              </a:rPr>
              <a:t>:</a:t>
            </a:r>
            <a:r>
              <a:rPr lang="zh-CN" altLang="en-US" sz="1600" dirty="0" smtClean="0">
                <a:latin typeface="+mn-ea"/>
              </a:rPr>
              <a:t>点击联系人</a:t>
            </a:r>
            <a:endParaRPr lang="en-US" altLang="zh-CN" sz="1600" dirty="0" smtClean="0">
              <a:latin typeface="+mn-ea"/>
            </a:endParaRPr>
          </a:p>
          <a:p>
            <a:r>
              <a:rPr lang="zh-CN" altLang="en-US" sz="1600" dirty="0" smtClean="0">
                <a:latin typeface="+mn-ea"/>
              </a:rPr>
              <a:t>第</a:t>
            </a:r>
            <a:r>
              <a:rPr lang="en-US" altLang="zh-CN" sz="1600" dirty="0" smtClean="0">
                <a:latin typeface="+mn-ea"/>
              </a:rPr>
              <a:t>21</a:t>
            </a:r>
            <a:r>
              <a:rPr lang="zh-CN" altLang="en-US" sz="1600" dirty="0" smtClean="0">
                <a:latin typeface="+mn-ea"/>
              </a:rPr>
              <a:t>步</a:t>
            </a:r>
            <a:r>
              <a:rPr lang="en-US" altLang="zh-CN" sz="1600" dirty="0" smtClean="0">
                <a:latin typeface="+mn-ea"/>
              </a:rPr>
              <a:t>:</a:t>
            </a:r>
            <a:r>
              <a:rPr lang="zh-CN" altLang="en-US" sz="1600" dirty="0" smtClean="0">
                <a:latin typeface="+mn-ea"/>
              </a:rPr>
              <a:t>点击添加</a:t>
            </a:r>
            <a:endParaRPr lang="en-US" altLang="zh-CN" sz="1600" dirty="0" smtClean="0">
              <a:latin typeface="+mn-ea"/>
            </a:endParaRPr>
          </a:p>
          <a:p>
            <a:r>
              <a:rPr lang="zh-CN" altLang="en-US" sz="1600" dirty="0" smtClean="0">
                <a:latin typeface="+mn-ea"/>
              </a:rPr>
              <a:t>第</a:t>
            </a:r>
            <a:r>
              <a:rPr lang="en-US" altLang="zh-CN" sz="1600" dirty="0" smtClean="0">
                <a:latin typeface="+mn-ea"/>
              </a:rPr>
              <a:t>22</a:t>
            </a:r>
            <a:r>
              <a:rPr lang="zh-CN" altLang="en-US" sz="1600" dirty="0" smtClean="0">
                <a:latin typeface="+mn-ea"/>
              </a:rPr>
              <a:t>步</a:t>
            </a:r>
            <a:r>
              <a:rPr lang="en-US" altLang="zh-CN" sz="1600" dirty="0" smtClean="0">
                <a:latin typeface="+mn-ea"/>
              </a:rPr>
              <a:t>:</a:t>
            </a:r>
            <a:r>
              <a:rPr lang="zh-CN" altLang="en-US" sz="1600" dirty="0" smtClean="0">
                <a:latin typeface="+mn-ea"/>
              </a:rPr>
              <a:t>输入联系人姓名</a:t>
            </a:r>
            <a:r>
              <a:rPr lang="en-US" altLang="zh-CN" sz="1600" dirty="0" smtClean="0">
                <a:latin typeface="+mn-ea"/>
              </a:rPr>
              <a:t>(</a:t>
            </a:r>
            <a:r>
              <a:rPr lang="zh-CN" altLang="en-US" sz="1600" dirty="0" smtClean="0">
                <a:latin typeface="+mn-ea"/>
              </a:rPr>
              <a:t>短信接收人姓名</a:t>
            </a:r>
            <a:r>
              <a:rPr lang="en-US" altLang="zh-CN" sz="1600" dirty="0" smtClean="0">
                <a:latin typeface="+mn-ea"/>
              </a:rPr>
              <a:t>)</a:t>
            </a:r>
          </a:p>
          <a:p>
            <a:r>
              <a:rPr lang="zh-CN" altLang="en-US" sz="1600" dirty="0" smtClean="0">
                <a:latin typeface="+mn-ea"/>
              </a:rPr>
              <a:t>第</a:t>
            </a:r>
            <a:r>
              <a:rPr lang="en-US" altLang="zh-CN" sz="1600" dirty="0" smtClean="0">
                <a:latin typeface="+mn-ea"/>
              </a:rPr>
              <a:t>23</a:t>
            </a:r>
            <a:r>
              <a:rPr lang="zh-CN" altLang="en-US" sz="1600" dirty="0" smtClean="0">
                <a:latin typeface="+mn-ea"/>
              </a:rPr>
              <a:t>步</a:t>
            </a:r>
            <a:r>
              <a:rPr lang="en-US" altLang="zh-CN" sz="1600" dirty="0" smtClean="0">
                <a:latin typeface="+mn-ea"/>
              </a:rPr>
              <a:t>:</a:t>
            </a:r>
            <a:r>
              <a:rPr lang="zh-CN" altLang="en-US" sz="1600" dirty="0" smtClean="0">
                <a:latin typeface="+mn-ea"/>
              </a:rPr>
              <a:t>输入联系人电话</a:t>
            </a:r>
            <a:endParaRPr lang="en-US" altLang="zh-CN" sz="1600" dirty="0" smtClean="0">
              <a:latin typeface="+mn-ea"/>
            </a:endParaRPr>
          </a:p>
          <a:p>
            <a:r>
              <a:rPr lang="zh-CN" altLang="en-US" sz="1600" dirty="0" smtClean="0">
                <a:latin typeface="+mn-ea"/>
              </a:rPr>
              <a:t>第</a:t>
            </a:r>
            <a:r>
              <a:rPr lang="en-US" altLang="zh-CN" sz="1600" dirty="0" smtClean="0">
                <a:latin typeface="+mn-ea"/>
              </a:rPr>
              <a:t>24</a:t>
            </a:r>
            <a:r>
              <a:rPr lang="zh-CN" altLang="en-US" sz="1600" dirty="0" smtClean="0">
                <a:latin typeface="+mn-ea"/>
              </a:rPr>
              <a:t>步</a:t>
            </a:r>
            <a:r>
              <a:rPr lang="en-US" altLang="zh-CN" sz="1600" dirty="0" smtClean="0">
                <a:latin typeface="+mn-ea"/>
              </a:rPr>
              <a:t>:</a:t>
            </a:r>
            <a:r>
              <a:rPr lang="zh-CN" altLang="en-US" sz="1600" dirty="0" smtClean="0">
                <a:latin typeface="+mn-ea"/>
              </a:rPr>
              <a:t>输入联系人手机号码</a:t>
            </a:r>
            <a:r>
              <a:rPr lang="en-US" altLang="zh-CN" sz="1600" dirty="0" smtClean="0">
                <a:latin typeface="+mn-ea"/>
              </a:rPr>
              <a:t>(</a:t>
            </a:r>
            <a:r>
              <a:rPr lang="zh-CN" altLang="en-US" sz="1600" dirty="0" smtClean="0">
                <a:latin typeface="+mn-ea"/>
              </a:rPr>
              <a:t>短信接收手机</a:t>
            </a:r>
            <a:r>
              <a:rPr lang="en-US" altLang="zh-CN" sz="1600" dirty="0" smtClean="0">
                <a:latin typeface="+mn-ea"/>
              </a:rPr>
              <a:t>)</a:t>
            </a:r>
          </a:p>
          <a:p>
            <a:r>
              <a:rPr lang="zh-CN" altLang="en-US" sz="1600" dirty="0" smtClean="0">
                <a:latin typeface="+mn-ea"/>
              </a:rPr>
              <a:t>第</a:t>
            </a:r>
            <a:r>
              <a:rPr lang="en-US" altLang="zh-CN" sz="1600" dirty="0" smtClean="0">
                <a:latin typeface="+mn-ea"/>
              </a:rPr>
              <a:t>25</a:t>
            </a:r>
            <a:r>
              <a:rPr lang="zh-CN" altLang="en-US" sz="1600" dirty="0" smtClean="0">
                <a:latin typeface="+mn-ea"/>
              </a:rPr>
              <a:t>步</a:t>
            </a:r>
            <a:r>
              <a:rPr lang="en-US" altLang="zh-CN" sz="1600" dirty="0" smtClean="0">
                <a:latin typeface="+mn-ea"/>
              </a:rPr>
              <a:t>:</a:t>
            </a:r>
            <a:r>
              <a:rPr lang="zh-CN" altLang="en-US" sz="1600" dirty="0" smtClean="0">
                <a:latin typeface="+mn-ea"/>
              </a:rPr>
              <a:t>输入联系人邮箱 </a:t>
            </a:r>
            <a:endParaRPr lang="en-US" altLang="zh-CN" sz="1600" dirty="0" smtClean="0">
              <a:latin typeface="+mn-ea"/>
            </a:endParaRPr>
          </a:p>
          <a:p>
            <a:r>
              <a:rPr lang="zh-CN" altLang="en-US" sz="1600" dirty="0" smtClean="0">
                <a:latin typeface="+mn-ea"/>
              </a:rPr>
              <a:t>第</a:t>
            </a:r>
            <a:r>
              <a:rPr lang="en-US" altLang="zh-CN" sz="1600" dirty="0" smtClean="0">
                <a:latin typeface="+mn-ea"/>
              </a:rPr>
              <a:t>26</a:t>
            </a:r>
            <a:r>
              <a:rPr lang="zh-CN" altLang="en-US" sz="1600" dirty="0" smtClean="0">
                <a:latin typeface="+mn-ea"/>
              </a:rPr>
              <a:t>步</a:t>
            </a:r>
            <a:r>
              <a:rPr lang="en-US" altLang="zh-CN" sz="1600" dirty="0" smtClean="0">
                <a:latin typeface="+mn-ea"/>
              </a:rPr>
              <a:t>:</a:t>
            </a:r>
            <a:r>
              <a:rPr lang="zh-CN" altLang="en-US" sz="1600" dirty="0" smtClean="0">
                <a:latin typeface="+mn-ea"/>
              </a:rPr>
              <a:t>点击选择附件</a:t>
            </a:r>
            <a:endParaRPr lang="en-US" altLang="zh-CN" sz="1600" dirty="0" smtClean="0">
              <a:latin typeface="+mn-ea"/>
            </a:endParaRPr>
          </a:p>
          <a:p>
            <a:r>
              <a:rPr lang="zh-CN" altLang="en-US" sz="1600" dirty="0" smtClean="0">
                <a:latin typeface="+mn-ea"/>
              </a:rPr>
              <a:t>第</a:t>
            </a:r>
            <a:r>
              <a:rPr lang="en-US" altLang="zh-CN" sz="1600" dirty="0" smtClean="0">
                <a:latin typeface="+mn-ea"/>
              </a:rPr>
              <a:t>27</a:t>
            </a:r>
            <a:r>
              <a:rPr lang="zh-CN" altLang="en-US" sz="1600" dirty="0" smtClean="0">
                <a:latin typeface="+mn-ea"/>
              </a:rPr>
              <a:t>步</a:t>
            </a:r>
            <a:r>
              <a:rPr lang="en-US" altLang="zh-CN" sz="1600" dirty="0" smtClean="0">
                <a:latin typeface="+mn-ea"/>
              </a:rPr>
              <a:t>:</a:t>
            </a:r>
            <a:r>
              <a:rPr lang="zh-CN" altLang="en-US" sz="1600" dirty="0" smtClean="0">
                <a:latin typeface="+mn-ea"/>
              </a:rPr>
              <a:t>选择文件</a:t>
            </a:r>
            <a:r>
              <a:rPr lang="en-US" altLang="zh-CN" sz="1600" dirty="0" smtClean="0">
                <a:latin typeface="+mn-ea"/>
              </a:rPr>
              <a:t>(</a:t>
            </a:r>
            <a:r>
              <a:rPr lang="zh-CN" altLang="en-US" sz="1600" dirty="0" smtClean="0">
                <a:latin typeface="+mn-ea"/>
              </a:rPr>
              <a:t>联系人照片</a:t>
            </a:r>
            <a:r>
              <a:rPr lang="en-US" altLang="zh-CN" sz="1600" dirty="0" smtClean="0">
                <a:latin typeface="+mn-ea"/>
              </a:rPr>
              <a:t>)</a:t>
            </a:r>
          </a:p>
          <a:p>
            <a:r>
              <a:rPr lang="zh-CN" altLang="en-US" sz="1600" dirty="0" smtClean="0">
                <a:latin typeface="+mn-ea"/>
              </a:rPr>
              <a:t>第</a:t>
            </a:r>
            <a:r>
              <a:rPr lang="en-US" altLang="zh-CN" sz="1600" dirty="0" smtClean="0">
                <a:latin typeface="+mn-ea"/>
              </a:rPr>
              <a:t>28</a:t>
            </a:r>
            <a:r>
              <a:rPr lang="zh-CN" altLang="en-US" sz="1600" dirty="0" smtClean="0">
                <a:latin typeface="+mn-ea"/>
              </a:rPr>
              <a:t>步：点击打开按钮</a:t>
            </a:r>
            <a:endParaRPr lang="en-US" altLang="zh-CN" sz="1600" dirty="0" smtClean="0">
              <a:latin typeface="+mn-ea"/>
            </a:endParaRPr>
          </a:p>
          <a:p>
            <a:r>
              <a:rPr lang="zh-CN" altLang="en-US" sz="1600" dirty="0" smtClean="0">
                <a:latin typeface="+mn-ea"/>
              </a:rPr>
              <a:t>第</a:t>
            </a:r>
            <a:r>
              <a:rPr lang="en-US" altLang="zh-CN" sz="1600" dirty="0" smtClean="0">
                <a:latin typeface="+mn-ea"/>
              </a:rPr>
              <a:t>29</a:t>
            </a:r>
            <a:r>
              <a:rPr lang="zh-CN" altLang="en-US" sz="1600" dirty="0" smtClean="0">
                <a:latin typeface="+mn-ea"/>
              </a:rPr>
              <a:t>步：点击保存按钮</a:t>
            </a:r>
            <a:endParaRPr lang="en-US" altLang="zh-CN" sz="1600" dirty="0" smtClean="0">
              <a:latin typeface="+mn-ea"/>
            </a:endParaRPr>
          </a:p>
          <a:p>
            <a:endParaRPr lang="en-US" altLang="zh-CN" sz="1600" dirty="0" smtClean="0">
              <a:latin typeface="+mn-ea"/>
            </a:endParaRPr>
          </a:p>
        </p:txBody>
      </p:sp>
      <p:sp>
        <p:nvSpPr>
          <p:cNvPr id="7" name="矩形标注 6"/>
          <p:cNvSpPr/>
          <p:nvPr/>
        </p:nvSpPr>
        <p:spPr>
          <a:xfrm>
            <a:off x="3714744" y="2357430"/>
            <a:ext cx="1428760" cy="571504"/>
          </a:xfrm>
          <a:prstGeom prst="wedgeRectCallout">
            <a:avLst>
              <a:gd name="adj1" fmla="val -59662"/>
              <a:gd name="adj2" fmla="val 13235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第</a:t>
            </a:r>
            <a:r>
              <a:rPr lang="en-US" altLang="zh-CN" dirty="0" smtClean="0"/>
              <a:t>20</a:t>
            </a:r>
            <a:r>
              <a:rPr lang="zh-CN" altLang="en-US" dirty="0" smtClean="0"/>
              <a:t>步</a:t>
            </a:r>
            <a:r>
              <a:rPr lang="en-US" altLang="zh-CN" dirty="0" smtClean="0"/>
              <a:t>:</a:t>
            </a:r>
            <a:r>
              <a:rPr lang="zh-CN" altLang="en-US" dirty="0" smtClean="0"/>
              <a:t>点击联系人</a:t>
            </a:r>
            <a:endParaRPr lang="zh-CN" altLang="en-US" dirty="0"/>
          </a:p>
        </p:txBody>
      </p:sp>
      <p:sp>
        <p:nvSpPr>
          <p:cNvPr id="8" name="矩形标注 7"/>
          <p:cNvSpPr/>
          <p:nvPr/>
        </p:nvSpPr>
        <p:spPr>
          <a:xfrm>
            <a:off x="7429520" y="3143248"/>
            <a:ext cx="1428760" cy="571504"/>
          </a:xfrm>
          <a:prstGeom prst="wedgeRectCallout">
            <a:avLst>
              <a:gd name="adj1" fmla="val 34273"/>
              <a:gd name="adj2" fmla="val 962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第</a:t>
            </a:r>
            <a:r>
              <a:rPr lang="en-US" altLang="zh-CN" dirty="0" smtClean="0"/>
              <a:t>21</a:t>
            </a:r>
            <a:r>
              <a:rPr lang="zh-CN" altLang="en-US" dirty="0" smtClean="0"/>
              <a:t>步</a:t>
            </a:r>
            <a:r>
              <a:rPr lang="en-US" altLang="zh-CN" dirty="0" smtClean="0"/>
              <a:t>:</a:t>
            </a:r>
            <a:r>
              <a:rPr lang="zh-CN" altLang="en-US" dirty="0" smtClean="0"/>
              <a:t>点击添加按钮</a:t>
            </a:r>
            <a:endParaRPr lang="zh-CN" altLang="en-US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1000108"/>
            <a:ext cx="4362450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1714488"/>
            <a:ext cx="5715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矩形标注 12"/>
          <p:cNvSpPr/>
          <p:nvPr/>
        </p:nvSpPr>
        <p:spPr>
          <a:xfrm>
            <a:off x="5929322" y="1142984"/>
            <a:ext cx="1428760" cy="571504"/>
          </a:xfrm>
          <a:prstGeom prst="wedgeRectCallout">
            <a:avLst>
              <a:gd name="adj1" fmla="val -73081"/>
              <a:gd name="adj2" fmla="val 652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第</a:t>
            </a:r>
            <a:r>
              <a:rPr lang="en-US" altLang="zh-CN" dirty="0" smtClean="0"/>
              <a:t>22</a:t>
            </a:r>
            <a:r>
              <a:rPr lang="zh-CN" altLang="en-US" dirty="0" smtClean="0"/>
              <a:t>步</a:t>
            </a:r>
            <a:r>
              <a:rPr lang="en-US" altLang="zh-CN" dirty="0" smtClean="0"/>
              <a:t>:</a:t>
            </a:r>
            <a:r>
              <a:rPr lang="zh-CN" altLang="en-US" dirty="0" smtClean="0"/>
              <a:t>输入联系人姓名</a:t>
            </a:r>
            <a:endParaRPr lang="zh-CN" altLang="en-US" dirty="0"/>
          </a:p>
        </p:txBody>
      </p:sp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48245" y="1928802"/>
            <a:ext cx="69532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矩形标注 15"/>
          <p:cNvSpPr/>
          <p:nvPr/>
        </p:nvSpPr>
        <p:spPr>
          <a:xfrm>
            <a:off x="6215074" y="1500174"/>
            <a:ext cx="1428760" cy="571504"/>
          </a:xfrm>
          <a:prstGeom prst="wedgeRectCallout">
            <a:avLst>
              <a:gd name="adj1" fmla="val -92694"/>
              <a:gd name="adj2" fmla="val 446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第</a:t>
            </a:r>
            <a:r>
              <a:rPr lang="en-US" altLang="zh-CN" dirty="0" smtClean="0"/>
              <a:t>23</a:t>
            </a:r>
            <a:r>
              <a:rPr lang="zh-CN" altLang="en-US" dirty="0" smtClean="0"/>
              <a:t>步</a:t>
            </a:r>
            <a:r>
              <a:rPr lang="en-US" altLang="zh-CN" dirty="0" smtClean="0"/>
              <a:t>:</a:t>
            </a:r>
            <a:r>
              <a:rPr lang="zh-CN" altLang="en-US" dirty="0" smtClean="0"/>
              <a:t>输入联系人电话</a:t>
            </a:r>
            <a:endParaRPr lang="zh-CN" altLang="en-US" dirty="0"/>
          </a:p>
        </p:txBody>
      </p:sp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29190" y="2214554"/>
            <a:ext cx="91440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矩形标注 17"/>
          <p:cNvSpPr/>
          <p:nvPr/>
        </p:nvSpPr>
        <p:spPr>
          <a:xfrm>
            <a:off x="6500826" y="1928802"/>
            <a:ext cx="1428760" cy="571504"/>
          </a:xfrm>
          <a:prstGeom prst="wedgeRectCallout">
            <a:avLst>
              <a:gd name="adj1" fmla="val -96823"/>
              <a:gd name="adj2" fmla="val 136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第</a:t>
            </a:r>
            <a:r>
              <a:rPr lang="en-US" altLang="zh-CN" dirty="0" smtClean="0"/>
              <a:t>24</a:t>
            </a:r>
            <a:r>
              <a:rPr lang="zh-CN" altLang="en-US" dirty="0" smtClean="0"/>
              <a:t>步</a:t>
            </a:r>
            <a:r>
              <a:rPr lang="en-US" altLang="zh-CN" dirty="0" smtClean="0"/>
              <a:t>:</a:t>
            </a:r>
            <a:r>
              <a:rPr lang="zh-CN" altLang="en-US" dirty="0" smtClean="0"/>
              <a:t>输入联系人手机</a:t>
            </a:r>
            <a:endParaRPr lang="zh-CN" altLang="en-US" dirty="0"/>
          </a:p>
        </p:txBody>
      </p:sp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29190" y="2462207"/>
            <a:ext cx="148590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矩形标注 19"/>
          <p:cNvSpPr/>
          <p:nvPr/>
        </p:nvSpPr>
        <p:spPr>
          <a:xfrm>
            <a:off x="6643702" y="2714620"/>
            <a:ext cx="1428760" cy="571504"/>
          </a:xfrm>
          <a:prstGeom prst="wedgeRectCallout">
            <a:avLst>
              <a:gd name="adj1" fmla="val -67920"/>
              <a:gd name="adj2" fmla="val -740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第</a:t>
            </a:r>
            <a:r>
              <a:rPr lang="en-US" altLang="zh-CN" dirty="0" smtClean="0"/>
              <a:t>25</a:t>
            </a:r>
            <a:r>
              <a:rPr lang="zh-CN" altLang="en-US" dirty="0" smtClean="0"/>
              <a:t>步</a:t>
            </a:r>
            <a:r>
              <a:rPr lang="en-US" altLang="zh-CN" dirty="0" smtClean="0"/>
              <a:t>:</a:t>
            </a:r>
            <a:r>
              <a:rPr lang="zh-CN" altLang="en-US" dirty="0" smtClean="0"/>
              <a:t>输入联系人邮箱</a:t>
            </a:r>
            <a:endParaRPr lang="zh-CN" altLang="en-US" dirty="0"/>
          </a:p>
        </p:txBody>
      </p:sp>
      <p:sp>
        <p:nvSpPr>
          <p:cNvPr id="21" name="矩形标注 20"/>
          <p:cNvSpPr/>
          <p:nvPr/>
        </p:nvSpPr>
        <p:spPr>
          <a:xfrm>
            <a:off x="5143504" y="3429000"/>
            <a:ext cx="1571636" cy="571504"/>
          </a:xfrm>
          <a:prstGeom prst="wedgeRectCallout">
            <a:avLst>
              <a:gd name="adj1" fmla="val -21469"/>
              <a:gd name="adj2" fmla="val -921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第</a:t>
            </a:r>
            <a:r>
              <a:rPr lang="en-US" altLang="zh-CN" dirty="0" smtClean="0"/>
              <a:t>26</a:t>
            </a:r>
            <a:r>
              <a:rPr lang="zh-CN" altLang="en-US" dirty="0" smtClean="0"/>
              <a:t>步</a:t>
            </a:r>
            <a:r>
              <a:rPr lang="en-US" altLang="zh-CN" dirty="0" smtClean="0"/>
              <a:t>:</a:t>
            </a:r>
            <a:r>
              <a:rPr lang="zh-CN" altLang="en-US" dirty="0" smtClean="0"/>
              <a:t>点击选择附件</a:t>
            </a:r>
            <a:endParaRPr lang="zh-CN" altLang="en-US" dirty="0"/>
          </a:p>
        </p:txBody>
      </p:sp>
      <p:pic>
        <p:nvPicPr>
          <p:cNvPr id="9227" name="Picture 1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143240" y="928670"/>
            <a:ext cx="5362575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矩形标注 22"/>
          <p:cNvSpPr/>
          <p:nvPr/>
        </p:nvSpPr>
        <p:spPr>
          <a:xfrm>
            <a:off x="5500694" y="3071810"/>
            <a:ext cx="1428760" cy="571504"/>
          </a:xfrm>
          <a:prstGeom prst="wedgeRectCallout">
            <a:avLst>
              <a:gd name="adj1" fmla="val 33241"/>
              <a:gd name="adj2" fmla="val 1478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第</a:t>
            </a:r>
            <a:r>
              <a:rPr lang="en-US" altLang="zh-CN" dirty="0" smtClean="0"/>
              <a:t>27</a:t>
            </a:r>
            <a:r>
              <a:rPr lang="zh-CN" altLang="en-US" dirty="0" smtClean="0"/>
              <a:t>步</a:t>
            </a:r>
            <a:r>
              <a:rPr lang="en-US" altLang="zh-CN" dirty="0" smtClean="0"/>
              <a:t>:</a:t>
            </a:r>
            <a:r>
              <a:rPr lang="zh-CN" altLang="en-US" dirty="0" smtClean="0"/>
              <a:t>选择文件</a:t>
            </a:r>
            <a:endParaRPr lang="zh-CN" altLang="en-US" dirty="0"/>
          </a:p>
        </p:txBody>
      </p:sp>
      <p:sp>
        <p:nvSpPr>
          <p:cNvPr id="24" name="矩形标注 23"/>
          <p:cNvSpPr/>
          <p:nvPr/>
        </p:nvSpPr>
        <p:spPr>
          <a:xfrm>
            <a:off x="6572264" y="5500702"/>
            <a:ext cx="1428760" cy="571504"/>
          </a:xfrm>
          <a:prstGeom prst="wedgeRectCallout">
            <a:avLst>
              <a:gd name="adj1" fmla="val 32209"/>
              <a:gd name="adj2" fmla="val -1670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第</a:t>
            </a:r>
            <a:r>
              <a:rPr lang="en-US" altLang="zh-CN" dirty="0" smtClean="0"/>
              <a:t>28</a:t>
            </a:r>
            <a:r>
              <a:rPr lang="zh-CN" altLang="en-US" dirty="0" smtClean="0"/>
              <a:t>步</a:t>
            </a:r>
            <a:r>
              <a:rPr lang="en-US" altLang="zh-CN" dirty="0" smtClean="0"/>
              <a:t>:</a:t>
            </a:r>
            <a:r>
              <a:rPr lang="zh-CN" altLang="en-US" dirty="0" smtClean="0"/>
              <a:t>点打开</a:t>
            </a:r>
            <a:endParaRPr lang="zh-CN" altLang="en-US" dirty="0"/>
          </a:p>
        </p:txBody>
      </p:sp>
      <p:pic>
        <p:nvPicPr>
          <p:cNvPr id="9228" name="Picture 1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143240" y="928670"/>
            <a:ext cx="5357850" cy="4429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矩形标注 25"/>
          <p:cNvSpPr/>
          <p:nvPr/>
        </p:nvSpPr>
        <p:spPr>
          <a:xfrm>
            <a:off x="5000628" y="3643314"/>
            <a:ext cx="1428760" cy="571504"/>
          </a:xfrm>
          <a:prstGeom prst="wedgeRectCallout">
            <a:avLst>
              <a:gd name="adj1" fmla="val 8467"/>
              <a:gd name="adj2" fmla="val -1773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mtClean="0"/>
              <a:t>此处显示已上传的文件</a:t>
            </a:r>
            <a:endParaRPr lang="zh-CN" altLang="en-US" dirty="0"/>
          </a:p>
        </p:txBody>
      </p:sp>
      <p:sp>
        <p:nvSpPr>
          <p:cNvPr id="27" name="矩形标注 26"/>
          <p:cNvSpPr/>
          <p:nvPr/>
        </p:nvSpPr>
        <p:spPr>
          <a:xfrm>
            <a:off x="6786578" y="4071942"/>
            <a:ext cx="1428760" cy="571504"/>
          </a:xfrm>
          <a:prstGeom prst="wedgeRectCallout">
            <a:avLst>
              <a:gd name="adj1" fmla="val -5984"/>
              <a:gd name="adj2" fmla="val 1220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第</a:t>
            </a:r>
            <a:r>
              <a:rPr lang="en-US" altLang="zh-CN" dirty="0" smtClean="0"/>
              <a:t>29</a:t>
            </a:r>
            <a:r>
              <a:rPr lang="zh-CN" altLang="en-US" dirty="0" smtClean="0"/>
              <a:t>步</a:t>
            </a:r>
            <a:r>
              <a:rPr lang="en-US" altLang="zh-CN" dirty="0" smtClean="0"/>
              <a:t>:</a:t>
            </a:r>
            <a:r>
              <a:rPr lang="zh-CN" altLang="en-US" dirty="0" smtClean="0"/>
              <a:t>点保存</a:t>
            </a:r>
            <a:endParaRPr lang="zh-CN" altLang="en-US" dirty="0"/>
          </a:p>
        </p:txBody>
      </p:sp>
      <p:pic>
        <p:nvPicPr>
          <p:cNvPr id="9229" name="Picture 1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714612" y="0"/>
            <a:ext cx="64293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" name="矩形标注 28"/>
          <p:cNvSpPr/>
          <p:nvPr/>
        </p:nvSpPr>
        <p:spPr>
          <a:xfrm>
            <a:off x="4572000" y="5572140"/>
            <a:ext cx="1714512" cy="571504"/>
          </a:xfrm>
          <a:prstGeom prst="wedgeRectCallout">
            <a:avLst>
              <a:gd name="adj1" fmla="val -12178"/>
              <a:gd name="adj2" fmla="val -1850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mtClean="0"/>
              <a:t>此处显示成功添加的联系人</a:t>
            </a:r>
            <a:endParaRPr lang="zh-CN" alt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71472" y="642918"/>
            <a:ext cx="16430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smtClean="0"/>
              <a:t>联系人管理</a:t>
            </a:r>
            <a:endParaRPr lang="zh-CN" alt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8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9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13" grpId="0" animBg="1"/>
      <p:bldP spid="13" grpId="1" animBg="1"/>
      <p:bldP spid="16" grpId="0" animBg="1"/>
      <p:bldP spid="16" grpId="1" animBg="1"/>
      <p:bldP spid="18" grpId="0" animBg="1"/>
      <p:bldP spid="18" grpId="1" animBg="1"/>
      <p:bldP spid="20" grpId="0" animBg="1"/>
      <p:bldP spid="20" grpId="1" animBg="1"/>
      <p:bldP spid="21" grpId="0" animBg="1"/>
      <p:bldP spid="21" grpId="1" animBg="1"/>
      <p:bldP spid="23" grpId="0" animBg="1"/>
      <p:bldP spid="23" grpId="1" animBg="1"/>
      <p:bldP spid="24" grpId="0" animBg="1"/>
      <p:bldP spid="24" grpId="1" animBg="1"/>
      <p:bldP spid="26" grpId="0" animBg="1"/>
      <p:bldP spid="26" grpId="1" animBg="1"/>
      <p:bldP spid="27" grpId="0" animBg="1"/>
      <p:bldP spid="27" grpId="1" animBg="1"/>
      <p:bldP spid="29" grpId="0" animBg="1"/>
      <p:bldP spid="29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0"/>
            <a:ext cx="65008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内容占位符 2"/>
          <p:cNvSpPr>
            <a:spLocks noGrp="1"/>
          </p:cNvSpPr>
          <p:nvPr>
            <p:ph idx="1"/>
          </p:nvPr>
        </p:nvSpPr>
        <p:spPr>
          <a:xfrm>
            <a:off x="0" y="1285860"/>
            <a:ext cx="2643174" cy="5072098"/>
          </a:xfrm>
        </p:spPr>
        <p:txBody>
          <a:bodyPr>
            <a:normAutofit/>
          </a:bodyPr>
          <a:lstStyle/>
          <a:p>
            <a:r>
              <a:rPr lang="zh-CN" altLang="en-US" sz="1600" dirty="0" smtClean="0">
                <a:latin typeface="+mn-ea"/>
              </a:rPr>
              <a:t>第</a:t>
            </a:r>
            <a:r>
              <a:rPr lang="en-US" altLang="zh-CN" sz="1600" dirty="0" smtClean="0">
                <a:latin typeface="+mn-ea"/>
              </a:rPr>
              <a:t>30</a:t>
            </a:r>
            <a:r>
              <a:rPr lang="zh-CN" altLang="en-US" sz="1600" dirty="0" smtClean="0">
                <a:latin typeface="+mn-ea"/>
              </a:rPr>
              <a:t>步</a:t>
            </a:r>
            <a:r>
              <a:rPr lang="en-US" altLang="zh-CN" sz="1600" dirty="0" smtClean="0">
                <a:latin typeface="+mn-ea"/>
              </a:rPr>
              <a:t>:</a:t>
            </a:r>
            <a:r>
              <a:rPr lang="zh-CN" altLang="en-US" sz="1600" dirty="0" smtClean="0">
                <a:latin typeface="+mn-ea"/>
              </a:rPr>
              <a:t>点击供货范围</a:t>
            </a:r>
            <a:endParaRPr lang="en-US" altLang="zh-CN" sz="1600" dirty="0" smtClean="0">
              <a:latin typeface="+mn-ea"/>
            </a:endParaRPr>
          </a:p>
          <a:p>
            <a:r>
              <a:rPr lang="zh-CN" altLang="en-US" sz="1600" dirty="0" smtClean="0">
                <a:latin typeface="+mn-ea"/>
              </a:rPr>
              <a:t>第</a:t>
            </a:r>
            <a:r>
              <a:rPr lang="en-US" altLang="zh-CN" sz="1600" dirty="0" smtClean="0">
                <a:latin typeface="+mn-ea"/>
              </a:rPr>
              <a:t>31</a:t>
            </a:r>
            <a:r>
              <a:rPr lang="zh-CN" altLang="en-US" sz="1600" dirty="0" smtClean="0">
                <a:latin typeface="+mn-ea"/>
              </a:rPr>
              <a:t>步</a:t>
            </a:r>
            <a:r>
              <a:rPr lang="en-US" altLang="zh-CN" sz="1600" dirty="0" smtClean="0">
                <a:latin typeface="+mn-ea"/>
              </a:rPr>
              <a:t>:</a:t>
            </a:r>
            <a:r>
              <a:rPr lang="zh-CN" altLang="en-US" sz="1600" dirty="0" smtClean="0">
                <a:latin typeface="+mn-ea"/>
              </a:rPr>
              <a:t>点击添加</a:t>
            </a:r>
            <a:endParaRPr lang="en-US" altLang="zh-CN" sz="1600" dirty="0" smtClean="0">
              <a:latin typeface="+mn-ea"/>
            </a:endParaRPr>
          </a:p>
          <a:p>
            <a:r>
              <a:rPr lang="zh-CN" altLang="en-US" sz="1600" dirty="0" smtClean="0">
                <a:latin typeface="+mn-ea"/>
              </a:rPr>
              <a:t>第</a:t>
            </a:r>
            <a:r>
              <a:rPr lang="en-US" altLang="zh-CN" sz="1600" dirty="0" smtClean="0">
                <a:latin typeface="+mn-ea"/>
              </a:rPr>
              <a:t>32</a:t>
            </a:r>
            <a:r>
              <a:rPr lang="zh-CN" altLang="en-US" sz="1600" dirty="0" smtClean="0">
                <a:latin typeface="+mn-ea"/>
              </a:rPr>
              <a:t>步</a:t>
            </a:r>
            <a:r>
              <a:rPr lang="en-US" altLang="zh-CN" sz="1600" dirty="0" smtClean="0">
                <a:latin typeface="+mn-ea"/>
              </a:rPr>
              <a:t>:</a:t>
            </a:r>
            <a:r>
              <a:rPr lang="zh-CN" altLang="en-US" sz="1600" dirty="0" smtClean="0">
                <a:latin typeface="+mn-ea"/>
              </a:rPr>
              <a:t>选择需要增加的供货酒店</a:t>
            </a:r>
            <a:endParaRPr lang="en-US" altLang="zh-CN" sz="1600" dirty="0" smtClean="0">
              <a:latin typeface="+mn-ea"/>
            </a:endParaRPr>
          </a:p>
          <a:p>
            <a:r>
              <a:rPr lang="zh-CN" altLang="en-US" sz="1600" dirty="0" smtClean="0">
                <a:latin typeface="+mn-ea"/>
              </a:rPr>
              <a:t>第</a:t>
            </a:r>
            <a:r>
              <a:rPr lang="en-US" altLang="zh-CN" sz="1600" dirty="0" smtClean="0">
                <a:latin typeface="+mn-ea"/>
              </a:rPr>
              <a:t>33</a:t>
            </a:r>
            <a:r>
              <a:rPr lang="zh-CN" altLang="en-US" sz="1600" dirty="0" smtClean="0">
                <a:latin typeface="+mn-ea"/>
              </a:rPr>
              <a:t>步</a:t>
            </a:r>
            <a:r>
              <a:rPr lang="en-US" altLang="zh-CN" sz="1600" dirty="0" smtClean="0">
                <a:latin typeface="+mn-ea"/>
              </a:rPr>
              <a:t>:</a:t>
            </a:r>
            <a:r>
              <a:rPr lang="zh-CN" altLang="en-US" sz="1600" dirty="0" smtClean="0">
                <a:latin typeface="+mn-ea"/>
              </a:rPr>
              <a:t>选择当前所选酒店的供货类别</a:t>
            </a:r>
            <a:endParaRPr lang="en-US" altLang="zh-CN" sz="1600" dirty="0" smtClean="0">
              <a:latin typeface="+mn-ea"/>
            </a:endParaRPr>
          </a:p>
          <a:p>
            <a:r>
              <a:rPr lang="zh-CN" altLang="en-US" sz="1600" dirty="0" smtClean="0">
                <a:latin typeface="+mn-ea"/>
              </a:rPr>
              <a:t>第</a:t>
            </a:r>
            <a:r>
              <a:rPr lang="en-US" altLang="zh-CN" sz="1600" dirty="0" smtClean="0">
                <a:latin typeface="+mn-ea"/>
              </a:rPr>
              <a:t>34</a:t>
            </a:r>
            <a:r>
              <a:rPr lang="zh-CN" altLang="en-US" sz="1600" dirty="0" smtClean="0">
                <a:latin typeface="+mn-ea"/>
              </a:rPr>
              <a:t>步</a:t>
            </a:r>
            <a:r>
              <a:rPr lang="en-US" altLang="zh-CN" sz="1600" dirty="0" smtClean="0">
                <a:latin typeface="+mn-ea"/>
              </a:rPr>
              <a:t>:</a:t>
            </a:r>
            <a:r>
              <a:rPr lang="zh-CN" altLang="en-US" sz="1600" dirty="0" smtClean="0">
                <a:latin typeface="+mn-ea"/>
              </a:rPr>
              <a:t>点击保存</a:t>
            </a:r>
            <a:endParaRPr lang="en-US" altLang="zh-CN" sz="1600" dirty="0" smtClean="0">
              <a:latin typeface="+mn-ea"/>
            </a:endParaRPr>
          </a:p>
          <a:p>
            <a:endParaRPr lang="en-US" altLang="zh-CN" sz="1600" dirty="0" smtClean="0">
              <a:latin typeface="+mn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642918"/>
            <a:ext cx="1785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/>
              <a:t>供货范围管理</a:t>
            </a:r>
            <a:endParaRPr lang="zh-CN" altLang="en-US" sz="2000" b="1" dirty="0"/>
          </a:p>
        </p:txBody>
      </p:sp>
      <p:sp>
        <p:nvSpPr>
          <p:cNvPr id="7" name="矩形标注 6"/>
          <p:cNvSpPr/>
          <p:nvPr/>
        </p:nvSpPr>
        <p:spPr>
          <a:xfrm>
            <a:off x="4643438" y="2714620"/>
            <a:ext cx="1357322" cy="571504"/>
          </a:xfrm>
          <a:prstGeom prst="wedgeRectCallout">
            <a:avLst>
              <a:gd name="adj1" fmla="val -87496"/>
              <a:gd name="adj2" fmla="val 678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第</a:t>
            </a:r>
            <a:r>
              <a:rPr lang="en-US" altLang="zh-CN" dirty="0" smtClean="0"/>
              <a:t>30</a:t>
            </a:r>
            <a:r>
              <a:rPr lang="zh-CN" altLang="en-US" dirty="0" smtClean="0"/>
              <a:t>步</a:t>
            </a:r>
            <a:r>
              <a:rPr lang="en-US" altLang="zh-CN" dirty="0" smtClean="0"/>
              <a:t>:</a:t>
            </a:r>
            <a:r>
              <a:rPr lang="zh-CN" altLang="en-US" dirty="0" smtClean="0"/>
              <a:t>点击供货范围</a:t>
            </a:r>
            <a:endParaRPr lang="zh-CN" altLang="en-US" dirty="0"/>
          </a:p>
        </p:txBody>
      </p:sp>
      <p:sp>
        <p:nvSpPr>
          <p:cNvPr id="8" name="矩形标注 7"/>
          <p:cNvSpPr/>
          <p:nvPr/>
        </p:nvSpPr>
        <p:spPr>
          <a:xfrm>
            <a:off x="7143768" y="3214686"/>
            <a:ext cx="1357322" cy="571504"/>
          </a:xfrm>
          <a:prstGeom prst="wedgeRectCallout">
            <a:avLst>
              <a:gd name="adj1" fmla="val 54846"/>
              <a:gd name="adj2" fmla="val 833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第</a:t>
            </a:r>
            <a:r>
              <a:rPr lang="en-US" altLang="zh-CN" dirty="0" smtClean="0"/>
              <a:t>31</a:t>
            </a:r>
            <a:r>
              <a:rPr lang="zh-CN" altLang="en-US" dirty="0" smtClean="0"/>
              <a:t>步</a:t>
            </a:r>
            <a:r>
              <a:rPr lang="en-US" altLang="zh-CN" dirty="0" smtClean="0"/>
              <a:t>:</a:t>
            </a:r>
            <a:r>
              <a:rPr lang="zh-CN" altLang="en-US" dirty="0" smtClean="0"/>
              <a:t>点击添加</a:t>
            </a:r>
            <a:endParaRPr lang="zh-CN" altLang="en-US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500042"/>
            <a:ext cx="6286512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矩形标注 9"/>
          <p:cNvSpPr/>
          <p:nvPr/>
        </p:nvSpPr>
        <p:spPr>
          <a:xfrm>
            <a:off x="4714876" y="714356"/>
            <a:ext cx="1357322" cy="571504"/>
          </a:xfrm>
          <a:prstGeom prst="wedgeRectCallout">
            <a:avLst>
              <a:gd name="adj1" fmla="val -96189"/>
              <a:gd name="adj2" fmla="val 2458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第</a:t>
            </a:r>
            <a:r>
              <a:rPr lang="en-US" altLang="zh-CN" dirty="0" smtClean="0"/>
              <a:t>32</a:t>
            </a:r>
            <a:r>
              <a:rPr lang="zh-CN" altLang="en-US" dirty="0" smtClean="0"/>
              <a:t>步</a:t>
            </a:r>
            <a:r>
              <a:rPr lang="en-US" altLang="zh-CN" dirty="0" smtClean="0"/>
              <a:t>:</a:t>
            </a:r>
            <a:r>
              <a:rPr lang="zh-CN" altLang="en-US" dirty="0" smtClean="0"/>
              <a:t>选择酒店</a:t>
            </a:r>
            <a:endParaRPr lang="zh-CN" altLang="en-US" dirty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74" y="500042"/>
            <a:ext cx="6500826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0800000" flipH="1" flipV="1">
            <a:off x="3500430" y="1571612"/>
            <a:ext cx="1428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0800000" flipH="1" flipV="1">
            <a:off x="3500431" y="2500306"/>
            <a:ext cx="1428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矩形标注 14"/>
          <p:cNvSpPr/>
          <p:nvPr/>
        </p:nvSpPr>
        <p:spPr>
          <a:xfrm>
            <a:off x="5072066" y="928670"/>
            <a:ext cx="1357322" cy="571504"/>
          </a:xfrm>
          <a:prstGeom prst="wedgeRectCallout">
            <a:avLst>
              <a:gd name="adj1" fmla="val -123354"/>
              <a:gd name="adj2" fmla="val 807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第</a:t>
            </a:r>
            <a:r>
              <a:rPr lang="en-US" altLang="zh-CN" dirty="0" smtClean="0"/>
              <a:t>33</a:t>
            </a:r>
            <a:r>
              <a:rPr lang="zh-CN" altLang="en-US" dirty="0" smtClean="0"/>
              <a:t>步</a:t>
            </a:r>
            <a:r>
              <a:rPr lang="en-US" altLang="zh-CN" dirty="0" smtClean="0"/>
              <a:t>:</a:t>
            </a:r>
            <a:r>
              <a:rPr lang="zh-CN" altLang="en-US" dirty="0" smtClean="0"/>
              <a:t>选择供货类别</a:t>
            </a:r>
            <a:endParaRPr lang="zh-CN" altLang="en-US" dirty="0"/>
          </a:p>
        </p:txBody>
      </p:sp>
      <p:sp>
        <p:nvSpPr>
          <p:cNvPr id="16" name="矩形标注 15"/>
          <p:cNvSpPr/>
          <p:nvPr/>
        </p:nvSpPr>
        <p:spPr>
          <a:xfrm>
            <a:off x="6357950" y="5500702"/>
            <a:ext cx="1357322" cy="571504"/>
          </a:xfrm>
          <a:prstGeom prst="wedgeRectCallout">
            <a:avLst>
              <a:gd name="adj1" fmla="val 86356"/>
              <a:gd name="adj2" fmla="val -250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第</a:t>
            </a:r>
            <a:r>
              <a:rPr lang="en-US" altLang="zh-CN" dirty="0" smtClean="0"/>
              <a:t>34</a:t>
            </a:r>
            <a:r>
              <a:rPr lang="zh-CN" altLang="en-US" dirty="0" smtClean="0"/>
              <a:t>步</a:t>
            </a:r>
            <a:r>
              <a:rPr lang="en-US" altLang="zh-CN" dirty="0" smtClean="0"/>
              <a:t>:</a:t>
            </a:r>
            <a:r>
              <a:rPr lang="zh-CN" altLang="en-US" dirty="0" smtClean="0"/>
              <a:t>点保存</a:t>
            </a:r>
            <a:endParaRPr lang="zh-CN" altLang="en-US" dirty="0"/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43174" y="0"/>
            <a:ext cx="65008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矩形标注 17"/>
          <p:cNvSpPr/>
          <p:nvPr/>
        </p:nvSpPr>
        <p:spPr>
          <a:xfrm>
            <a:off x="3714744" y="5786454"/>
            <a:ext cx="2571768" cy="571504"/>
          </a:xfrm>
          <a:prstGeom prst="wedgeRectCallout">
            <a:avLst>
              <a:gd name="adj1" fmla="val -62930"/>
              <a:gd name="adj2" fmla="val -1824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此处显示</a:t>
            </a:r>
            <a:r>
              <a:rPr lang="zh-CN" altLang="en-US" smtClean="0"/>
              <a:t>成功添加的新酒店以及供货范围</a:t>
            </a:r>
            <a:endParaRPr lang="zh-CN" altLang="en-US" dirty="0"/>
          </a:p>
        </p:txBody>
      </p:sp>
      <p:sp>
        <p:nvSpPr>
          <p:cNvPr id="19" name="矩形标注 18"/>
          <p:cNvSpPr/>
          <p:nvPr/>
        </p:nvSpPr>
        <p:spPr>
          <a:xfrm>
            <a:off x="6572232" y="5929330"/>
            <a:ext cx="2286048" cy="571504"/>
          </a:xfrm>
          <a:prstGeom prst="wedgeRectCallout">
            <a:avLst>
              <a:gd name="adj1" fmla="val 33104"/>
              <a:gd name="adj2" fmla="val -1360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发现问题可以撤销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15" grpId="0" animBg="1"/>
      <p:bldP spid="15" grpId="1" animBg="1"/>
      <p:bldP spid="16" grpId="0" animBg="1"/>
      <p:bldP spid="16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 smtClean="0"/>
              <a:t>供应商操作编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 smtClean="0"/>
              <a:t>竞价单报价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0"/>
            <a:ext cx="664370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内容占位符 2"/>
          <p:cNvSpPr>
            <a:spLocks noGrp="1"/>
          </p:cNvSpPr>
          <p:nvPr>
            <p:ph idx="1"/>
          </p:nvPr>
        </p:nvSpPr>
        <p:spPr>
          <a:xfrm>
            <a:off x="0" y="500042"/>
            <a:ext cx="2500298" cy="5715040"/>
          </a:xfrm>
        </p:spPr>
        <p:txBody>
          <a:bodyPr>
            <a:normAutofit/>
          </a:bodyPr>
          <a:lstStyle/>
          <a:p>
            <a:r>
              <a:rPr lang="zh-CN" altLang="en-US" sz="1600" dirty="0" smtClean="0">
                <a:latin typeface="+mn-ea"/>
              </a:rPr>
              <a:t>第</a:t>
            </a:r>
            <a:r>
              <a:rPr lang="en-US" altLang="zh-CN" sz="1600" dirty="0" smtClean="0">
                <a:latin typeface="+mn-ea"/>
              </a:rPr>
              <a:t>1</a:t>
            </a:r>
            <a:r>
              <a:rPr lang="zh-CN" altLang="en-US" sz="1600" dirty="0" smtClean="0">
                <a:latin typeface="+mn-ea"/>
              </a:rPr>
              <a:t>步</a:t>
            </a:r>
            <a:r>
              <a:rPr lang="en-US" altLang="zh-CN" sz="1600" dirty="0" smtClean="0">
                <a:latin typeface="+mn-ea"/>
              </a:rPr>
              <a:t>:</a:t>
            </a:r>
            <a:r>
              <a:rPr lang="zh-CN" altLang="en-US" sz="1600" dirty="0" smtClean="0">
                <a:latin typeface="+mn-ea"/>
              </a:rPr>
              <a:t>点击竞价询价</a:t>
            </a:r>
            <a:endParaRPr lang="en-US" altLang="zh-CN" sz="1600" dirty="0" smtClean="0">
              <a:latin typeface="+mn-ea"/>
            </a:endParaRPr>
          </a:p>
          <a:p>
            <a:r>
              <a:rPr lang="zh-CN" altLang="en-US" sz="1600" dirty="0" smtClean="0">
                <a:latin typeface="+mn-ea"/>
              </a:rPr>
              <a:t>第</a:t>
            </a:r>
            <a:r>
              <a:rPr lang="en-US" altLang="zh-CN" sz="1600" dirty="0" smtClean="0">
                <a:latin typeface="+mn-ea"/>
              </a:rPr>
              <a:t>2</a:t>
            </a:r>
            <a:r>
              <a:rPr lang="zh-CN" altLang="en-US" sz="1600" dirty="0" smtClean="0">
                <a:latin typeface="+mn-ea"/>
              </a:rPr>
              <a:t>步</a:t>
            </a:r>
            <a:r>
              <a:rPr lang="en-US" altLang="zh-CN" sz="1600" dirty="0" smtClean="0">
                <a:latin typeface="+mn-ea"/>
              </a:rPr>
              <a:t>:</a:t>
            </a:r>
            <a:r>
              <a:rPr lang="zh-CN" altLang="en-US" sz="1600" dirty="0" smtClean="0">
                <a:latin typeface="+mn-ea"/>
              </a:rPr>
              <a:t>选择未报价的竞价单，点击查看按钮</a:t>
            </a:r>
            <a:endParaRPr lang="en-US" altLang="zh-CN" sz="1600" dirty="0" smtClean="0">
              <a:latin typeface="+mn-ea"/>
            </a:endParaRPr>
          </a:p>
          <a:p>
            <a:r>
              <a:rPr lang="zh-CN" altLang="en-US" sz="1600" dirty="0" smtClean="0">
                <a:latin typeface="+mn-ea"/>
              </a:rPr>
              <a:t>第</a:t>
            </a:r>
            <a:r>
              <a:rPr lang="en-US" altLang="zh-CN" sz="1600" dirty="0" smtClean="0">
                <a:latin typeface="+mn-ea"/>
              </a:rPr>
              <a:t>3</a:t>
            </a:r>
            <a:r>
              <a:rPr lang="zh-CN" altLang="en-US" sz="1600" dirty="0" smtClean="0">
                <a:latin typeface="+mn-ea"/>
              </a:rPr>
              <a:t>步</a:t>
            </a:r>
            <a:r>
              <a:rPr lang="en-US" altLang="zh-CN" sz="1600" dirty="0" smtClean="0">
                <a:latin typeface="+mn-ea"/>
              </a:rPr>
              <a:t>:</a:t>
            </a:r>
            <a:r>
              <a:rPr lang="zh-CN" altLang="en-US" sz="1600" dirty="0" smtClean="0">
                <a:latin typeface="+mn-ea"/>
              </a:rPr>
              <a:t>输入物品价格</a:t>
            </a:r>
            <a:endParaRPr lang="en-US" altLang="zh-CN" sz="1600" dirty="0" smtClean="0">
              <a:latin typeface="+mn-ea"/>
            </a:endParaRPr>
          </a:p>
          <a:p>
            <a:r>
              <a:rPr lang="zh-CN" altLang="en-US" sz="1600" dirty="0" smtClean="0">
                <a:latin typeface="+mn-ea"/>
              </a:rPr>
              <a:t>第</a:t>
            </a:r>
            <a:r>
              <a:rPr lang="en-US" altLang="zh-CN" sz="1600" dirty="0" smtClean="0">
                <a:latin typeface="+mn-ea"/>
              </a:rPr>
              <a:t>4</a:t>
            </a:r>
            <a:r>
              <a:rPr lang="zh-CN" altLang="en-US" sz="1600" dirty="0" smtClean="0">
                <a:latin typeface="+mn-ea"/>
              </a:rPr>
              <a:t>步</a:t>
            </a:r>
            <a:r>
              <a:rPr lang="en-US" altLang="zh-CN" sz="1600" dirty="0" smtClean="0">
                <a:latin typeface="+mn-ea"/>
              </a:rPr>
              <a:t>:</a:t>
            </a:r>
            <a:r>
              <a:rPr lang="zh-CN" altLang="en-US" sz="1600" dirty="0" smtClean="0">
                <a:latin typeface="+mn-ea"/>
              </a:rPr>
              <a:t>点击保存</a:t>
            </a:r>
            <a:r>
              <a:rPr lang="en-US" altLang="zh-CN" sz="1600" dirty="0" smtClean="0">
                <a:latin typeface="+mn-ea"/>
              </a:rPr>
              <a:t>(</a:t>
            </a:r>
            <a:r>
              <a:rPr lang="zh-CN" altLang="en-US" sz="1600" dirty="0" smtClean="0">
                <a:latin typeface="+mn-ea"/>
              </a:rPr>
              <a:t>保存价格，可修改，暂时不发送给酒店</a:t>
            </a:r>
            <a:r>
              <a:rPr lang="en-US" altLang="zh-CN" sz="1600" dirty="0" smtClean="0">
                <a:latin typeface="+mn-ea"/>
              </a:rPr>
              <a:t>)</a:t>
            </a:r>
          </a:p>
          <a:p>
            <a:r>
              <a:rPr lang="zh-CN" altLang="en-US" sz="1600" dirty="0" smtClean="0">
                <a:latin typeface="+mn-ea"/>
              </a:rPr>
              <a:t>第</a:t>
            </a:r>
            <a:r>
              <a:rPr lang="en-US" altLang="zh-CN" sz="1600" dirty="0" smtClean="0">
                <a:latin typeface="+mn-ea"/>
              </a:rPr>
              <a:t>5</a:t>
            </a:r>
            <a:r>
              <a:rPr lang="zh-CN" altLang="en-US" sz="1600" dirty="0" smtClean="0">
                <a:latin typeface="+mn-ea"/>
              </a:rPr>
              <a:t>步</a:t>
            </a:r>
            <a:r>
              <a:rPr lang="en-US" altLang="zh-CN" sz="1600" dirty="0" smtClean="0">
                <a:latin typeface="+mn-ea"/>
              </a:rPr>
              <a:t>:</a:t>
            </a:r>
            <a:r>
              <a:rPr lang="zh-CN" altLang="en-US" sz="1600" dirty="0" smtClean="0">
                <a:latin typeface="+mn-ea"/>
              </a:rPr>
              <a:t>点击提交</a:t>
            </a:r>
            <a:r>
              <a:rPr lang="en-US" altLang="zh-CN" sz="1600" dirty="0" smtClean="0">
                <a:latin typeface="+mn-ea"/>
              </a:rPr>
              <a:t>(</a:t>
            </a:r>
            <a:r>
              <a:rPr lang="zh-CN" altLang="en-US" sz="1600" dirty="0" smtClean="0">
                <a:latin typeface="+mn-ea"/>
              </a:rPr>
              <a:t>在确认价格无误后</a:t>
            </a:r>
            <a:r>
              <a:rPr lang="en-US" altLang="zh-CN" sz="1600" dirty="0" smtClean="0">
                <a:latin typeface="+mn-ea"/>
              </a:rPr>
              <a:t>,</a:t>
            </a:r>
            <a:r>
              <a:rPr lang="zh-CN" altLang="en-US" sz="1600" dirty="0" smtClean="0">
                <a:latin typeface="+mn-ea"/>
              </a:rPr>
              <a:t>发送给酒店</a:t>
            </a:r>
            <a:r>
              <a:rPr lang="en-US" altLang="zh-CN" sz="1600" dirty="0" smtClean="0">
                <a:latin typeface="+mn-ea"/>
              </a:rPr>
              <a:t>)</a:t>
            </a:r>
          </a:p>
        </p:txBody>
      </p:sp>
      <p:sp>
        <p:nvSpPr>
          <p:cNvPr id="7" name="矩形标注 6"/>
          <p:cNvSpPr/>
          <p:nvPr/>
        </p:nvSpPr>
        <p:spPr>
          <a:xfrm>
            <a:off x="3500430" y="357166"/>
            <a:ext cx="2071702" cy="428628"/>
          </a:xfrm>
          <a:prstGeom prst="wedgeRectCallout">
            <a:avLst>
              <a:gd name="adj1" fmla="val -70891"/>
              <a:gd name="adj2" fmla="val 422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第</a:t>
            </a:r>
            <a:r>
              <a:rPr lang="en-US" altLang="zh-CN" dirty="0" smtClean="0"/>
              <a:t>1</a:t>
            </a:r>
            <a:r>
              <a:rPr lang="zh-CN" altLang="en-US" dirty="0" smtClean="0"/>
              <a:t>步</a:t>
            </a:r>
            <a:r>
              <a:rPr lang="en-US" altLang="zh-CN" dirty="0" smtClean="0"/>
              <a:t>:</a:t>
            </a:r>
            <a:r>
              <a:rPr lang="zh-CN" altLang="en-US" dirty="0" smtClean="0"/>
              <a:t>输入原密码</a:t>
            </a:r>
            <a:endParaRPr lang="zh-CN" altLang="en-US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0"/>
            <a:ext cx="664370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矩形标注 9"/>
          <p:cNvSpPr/>
          <p:nvPr/>
        </p:nvSpPr>
        <p:spPr>
          <a:xfrm>
            <a:off x="7715272" y="1785926"/>
            <a:ext cx="1214446" cy="714380"/>
          </a:xfrm>
          <a:prstGeom prst="wedgeRectCallout">
            <a:avLst>
              <a:gd name="adj1" fmla="val 15124"/>
              <a:gd name="adj2" fmla="val -988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第</a:t>
            </a:r>
            <a:r>
              <a:rPr lang="en-US" altLang="zh-CN" dirty="0" smtClean="0"/>
              <a:t>2</a:t>
            </a:r>
            <a:r>
              <a:rPr lang="zh-CN" altLang="en-US" dirty="0" smtClean="0"/>
              <a:t>步</a:t>
            </a:r>
            <a:r>
              <a:rPr lang="en-US" altLang="zh-CN" dirty="0" smtClean="0"/>
              <a:t>:</a:t>
            </a:r>
            <a:r>
              <a:rPr lang="zh-CN" altLang="en-US" dirty="0" smtClean="0"/>
              <a:t>点击查看</a:t>
            </a:r>
            <a:endParaRPr lang="zh-CN" altLang="en-US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298" y="0"/>
            <a:ext cx="664370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0299" y="0"/>
            <a:ext cx="66437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00695" y="428604"/>
            <a:ext cx="381000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矩形标注 13"/>
          <p:cNvSpPr/>
          <p:nvPr/>
        </p:nvSpPr>
        <p:spPr>
          <a:xfrm>
            <a:off x="6929454" y="642918"/>
            <a:ext cx="1571636" cy="571504"/>
          </a:xfrm>
          <a:prstGeom prst="wedgeRectCallout">
            <a:avLst>
              <a:gd name="adj1" fmla="val -118643"/>
              <a:gd name="adj2" fmla="val 1135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第</a:t>
            </a:r>
            <a:r>
              <a:rPr lang="en-US" altLang="zh-CN" dirty="0" smtClean="0"/>
              <a:t>3</a:t>
            </a:r>
            <a:r>
              <a:rPr lang="zh-CN" altLang="en-US" dirty="0" smtClean="0"/>
              <a:t>步</a:t>
            </a:r>
            <a:r>
              <a:rPr lang="en-US" altLang="zh-CN" dirty="0" smtClean="0"/>
              <a:t>:</a:t>
            </a:r>
            <a:r>
              <a:rPr lang="zh-CN" altLang="en-US" dirty="0" smtClean="0"/>
              <a:t>输入物品价格</a:t>
            </a:r>
            <a:endParaRPr lang="zh-CN" altLang="en-US" dirty="0"/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00298" y="0"/>
            <a:ext cx="664370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矩形标注 15"/>
          <p:cNvSpPr/>
          <p:nvPr/>
        </p:nvSpPr>
        <p:spPr>
          <a:xfrm>
            <a:off x="6572264" y="5786454"/>
            <a:ext cx="1214446" cy="642942"/>
          </a:xfrm>
          <a:prstGeom prst="wedgeRectCallout">
            <a:avLst>
              <a:gd name="adj1" fmla="val 83339"/>
              <a:gd name="adj2" fmla="val 811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第</a:t>
            </a:r>
            <a:r>
              <a:rPr lang="en-US" altLang="zh-CN" dirty="0" smtClean="0"/>
              <a:t>4</a:t>
            </a:r>
            <a:r>
              <a:rPr lang="zh-CN" altLang="en-US" dirty="0" smtClean="0"/>
              <a:t>步</a:t>
            </a:r>
            <a:r>
              <a:rPr lang="en-US" altLang="zh-CN" dirty="0" smtClean="0"/>
              <a:t>:</a:t>
            </a:r>
            <a:r>
              <a:rPr lang="zh-CN" altLang="en-US" dirty="0" smtClean="0"/>
              <a:t>点击保存</a:t>
            </a:r>
            <a:endParaRPr lang="zh-CN" altLang="en-US" dirty="0"/>
          </a:p>
        </p:txBody>
      </p:sp>
      <p:sp>
        <p:nvSpPr>
          <p:cNvPr id="17" name="矩形标注 16"/>
          <p:cNvSpPr/>
          <p:nvPr/>
        </p:nvSpPr>
        <p:spPr>
          <a:xfrm>
            <a:off x="7929554" y="5500702"/>
            <a:ext cx="1214446" cy="642942"/>
          </a:xfrm>
          <a:prstGeom prst="wedgeRectCallout">
            <a:avLst>
              <a:gd name="adj1" fmla="val -455"/>
              <a:gd name="adj2" fmla="val 1339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第</a:t>
            </a:r>
            <a:r>
              <a:rPr lang="en-US" altLang="zh-CN" dirty="0" smtClean="0"/>
              <a:t>5</a:t>
            </a:r>
            <a:r>
              <a:rPr lang="zh-CN" altLang="en-US" dirty="0" smtClean="0"/>
              <a:t>步</a:t>
            </a:r>
            <a:r>
              <a:rPr lang="en-US" altLang="zh-CN" dirty="0" smtClean="0"/>
              <a:t>:</a:t>
            </a:r>
            <a:r>
              <a:rPr lang="zh-CN" altLang="en-US" dirty="0" smtClean="0"/>
              <a:t>点击提交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0" grpId="0" animBg="1"/>
      <p:bldP spid="10" grpId="1" animBg="1"/>
      <p:bldP spid="14" grpId="0" animBg="1"/>
      <p:bldP spid="14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 smtClean="0"/>
              <a:t>供应商操作编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 smtClean="0"/>
              <a:t>定价单报价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0"/>
            <a:ext cx="671514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内容占位符 2"/>
          <p:cNvSpPr>
            <a:spLocks noGrp="1"/>
          </p:cNvSpPr>
          <p:nvPr>
            <p:ph idx="1"/>
          </p:nvPr>
        </p:nvSpPr>
        <p:spPr>
          <a:xfrm>
            <a:off x="0" y="500042"/>
            <a:ext cx="2428860" cy="5715040"/>
          </a:xfrm>
        </p:spPr>
        <p:txBody>
          <a:bodyPr>
            <a:normAutofit/>
          </a:bodyPr>
          <a:lstStyle/>
          <a:p>
            <a:r>
              <a:rPr lang="zh-CN" altLang="en-US" sz="1600" dirty="0" smtClean="0">
                <a:latin typeface="+mn-ea"/>
              </a:rPr>
              <a:t>第</a:t>
            </a:r>
            <a:r>
              <a:rPr lang="en-US" altLang="zh-CN" sz="1600" dirty="0" smtClean="0">
                <a:latin typeface="+mn-ea"/>
              </a:rPr>
              <a:t>1</a:t>
            </a:r>
            <a:r>
              <a:rPr lang="zh-CN" altLang="en-US" sz="1600" dirty="0" smtClean="0">
                <a:latin typeface="+mn-ea"/>
              </a:rPr>
              <a:t>步</a:t>
            </a:r>
            <a:r>
              <a:rPr lang="en-US" altLang="zh-CN" sz="1600" dirty="0" smtClean="0">
                <a:latin typeface="+mn-ea"/>
              </a:rPr>
              <a:t>:</a:t>
            </a:r>
            <a:r>
              <a:rPr lang="zh-CN" altLang="en-US" sz="1600" dirty="0" smtClean="0">
                <a:latin typeface="+mn-ea"/>
              </a:rPr>
              <a:t>点击定价询价</a:t>
            </a:r>
            <a:endParaRPr lang="en-US" altLang="zh-CN" sz="1600" dirty="0" smtClean="0">
              <a:latin typeface="+mn-ea"/>
            </a:endParaRPr>
          </a:p>
          <a:p>
            <a:r>
              <a:rPr lang="zh-CN" altLang="en-US" sz="1600" dirty="0" smtClean="0">
                <a:latin typeface="+mn-ea"/>
              </a:rPr>
              <a:t>第</a:t>
            </a:r>
            <a:r>
              <a:rPr lang="en-US" altLang="zh-CN" sz="1600" dirty="0" smtClean="0">
                <a:latin typeface="+mn-ea"/>
              </a:rPr>
              <a:t>2</a:t>
            </a:r>
            <a:r>
              <a:rPr lang="zh-CN" altLang="en-US" sz="1600" dirty="0" smtClean="0">
                <a:latin typeface="+mn-ea"/>
              </a:rPr>
              <a:t>步</a:t>
            </a:r>
            <a:r>
              <a:rPr lang="en-US" altLang="zh-CN" sz="1600" dirty="0" smtClean="0">
                <a:latin typeface="+mn-ea"/>
              </a:rPr>
              <a:t>:</a:t>
            </a:r>
            <a:r>
              <a:rPr lang="zh-CN" altLang="en-US" sz="1600" dirty="0" smtClean="0">
                <a:latin typeface="+mn-ea"/>
              </a:rPr>
              <a:t>选择未报价的定价单，点击详情按钮</a:t>
            </a:r>
            <a:endParaRPr lang="en-US" altLang="zh-CN" sz="1600" dirty="0" smtClean="0">
              <a:latin typeface="+mn-ea"/>
            </a:endParaRPr>
          </a:p>
          <a:p>
            <a:r>
              <a:rPr lang="zh-CN" altLang="en-US" sz="1600" dirty="0" smtClean="0">
                <a:latin typeface="+mn-ea"/>
              </a:rPr>
              <a:t>第</a:t>
            </a:r>
            <a:r>
              <a:rPr lang="en-US" altLang="zh-CN" sz="1600" dirty="0" smtClean="0">
                <a:latin typeface="+mn-ea"/>
              </a:rPr>
              <a:t>3</a:t>
            </a:r>
            <a:r>
              <a:rPr lang="zh-CN" altLang="en-US" sz="1600" dirty="0" smtClean="0">
                <a:latin typeface="+mn-ea"/>
              </a:rPr>
              <a:t>步</a:t>
            </a:r>
            <a:r>
              <a:rPr lang="en-US" altLang="zh-CN" sz="1600" dirty="0" smtClean="0">
                <a:latin typeface="+mn-ea"/>
              </a:rPr>
              <a:t>:</a:t>
            </a:r>
            <a:r>
              <a:rPr lang="zh-CN" altLang="en-US" sz="1600" dirty="0" smtClean="0">
                <a:latin typeface="+mn-ea"/>
              </a:rPr>
              <a:t>输入需要定价物品的价格</a:t>
            </a:r>
            <a:endParaRPr lang="en-US" altLang="zh-CN" sz="1600" dirty="0" smtClean="0">
              <a:latin typeface="+mn-ea"/>
            </a:endParaRPr>
          </a:p>
          <a:p>
            <a:r>
              <a:rPr lang="zh-CN" altLang="en-US" sz="1600" dirty="0" smtClean="0">
                <a:latin typeface="+mn-ea"/>
              </a:rPr>
              <a:t>第</a:t>
            </a:r>
            <a:r>
              <a:rPr lang="en-US" altLang="zh-CN" sz="1600" dirty="0" smtClean="0">
                <a:latin typeface="+mn-ea"/>
              </a:rPr>
              <a:t>4</a:t>
            </a:r>
            <a:r>
              <a:rPr lang="zh-CN" altLang="en-US" sz="1600" dirty="0" smtClean="0">
                <a:latin typeface="+mn-ea"/>
              </a:rPr>
              <a:t>步</a:t>
            </a:r>
            <a:r>
              <a:rPr lang="en-US" altLang="zh-CN" sz="1600" dirty="0" smtClean="0">
                <a:latin typeface="+mn-ea"/>
              </a:rPr>
              <a:t>:</a:t>
            </a:r>
            <a:r>
              <a:rPr lang="zh-CN" altLang="en-US" sz="1600" dirty="0" smtClean="0">
                <a:latin typeface="+mn-ea"/>
              </a:rPr>
              <a:t>选择本次定价物品的报价有效期</a:t>
            </a:r>
            <a:endParaRPr lang="en-US" altLang="zh-CN" sz="1600" dirty="0" smtClean="0">
              <a:latin typeface="+mn-ea"/>
            </a:endParaRPr>
          </a:p>
          <a:p>
            <a:r>
              <a:rPr lang="zh-CN" altLang="en-US" sz="1600" dirty="0" smtClean="0">
                <a:latin typeface="+mn-ea"/>
              </a:rPr>
              <a:t>第</a:t>
            </a:r>
            <a:r>
              <a:rPr lang="en-US" altLang="zh-CN" sz="1600" dirty="0" smtClean="0">
                <a:latin typeface="+mn-ea"/>
              </a:rPr>
              <a:t>5</a:t>
            </a:r>
            <a:r>
              <a:rPr lang="zh-CN" altLang="en-US" sz="1600" dirty="0" smtClean="0">
                <a:latin typeface="+mn-ea"/>
              </a:rPr>
              <a:t>步</a:t>
            </a:r>
            <a:r>
              <a:rPr lang="en-US" altLang="zh-CN" sz="1600" dirty="0" smtClean="0">
                <a:latin typeface="+mn-ea"/>
              </a:rPr>
              <a:t>:</a:t>
            </a:r>
            <a:r>
              <a:rPr lang="zh-CN" altLang="en-US" sz="1600" dirty="0" smtClean="0">
                <a:latin typeface="+mn-ea"/>
              </a:rPr>
              <a:t>点击保存</a:t>
            </a:r>
            <a:r>
              <a:rPr lang="en-US" altLang="zh-CN" sz="1600" dirty="0" smtClean="0">
                <a:latin typeface="+mn-ea"/>
              </a:rPr>
              <a:t>(</a:t>
            </a:r>
            <a:r>
              <a:rPr lang="zh-CN" altLang="en-US" sz="1600" dirty="0" smtClean="0">
                <a:latin typeface="+mn-ea"/>
              </a:rPr>
              <a:t>保存价格，可修改，暂时不发送给酒店</a:t>
            </a:r>
            <a:r>
              <a:rPr lang="en-US" altLang="zh-CN" sz="1600" dirty="0" smtClean="0">
                <a:latin typeface="+mn-ea"/>
              </a:rPr>
              <a:t>)</a:t>
            </a:r>
          </a:p>
          <a:p>
            <a:r>
              <a:rPr lang="zh-CN" altLang="en-US" sz="1600" dirty="0" smtClean="0">
                <a:latin typeface="+mn-ea"/>
              </a:rPr>
              <a:t>第</a:t>
            </a:r>
            <a:r>
              <a:rPr lang="en-US" altLang="zh-CN" sz="1600" dirty="0" smtClean="0">
                <a:latin typeface="+mn-ea"/>
              </a:rPr>
              <a:t>6</a:t>
            </a:r>
            <a:r>
              <a:rPr lang="zh-CN" altLang="en-US" sz="1600" dirty="0" smtClean="0">
                <a:latin typeface="+mn-ea"/>
              </a:rPr>
              <a:t>步</a:t>
            </a:r>
            <a:r>
              <a:rPr lang="en-US" altLang="zh-CN" sz="1600" dirty="0" smtClean="0">
                <a:latin typeface="+mn-ea"/>
              </a:rPr>
              <a:t>:</a:t>
            </a:r>
            <a:r>
              <a:rPr lang="zh-CN" altLang="en-US" sz="1600" dirty="0" smtClean="0">
                <a:latin typeface="+mn-ea"/>
              </a:rPr>
              <a:t>点击提交</a:t>
            </a:r>
            <a:r>
              <a:rPr lang="en-US" altLang="zh-CN" sz="1600" dirty="0" smtClean="0">
                <a:latin typeface="+mn-ea"/>
              </a:rPr>
              <a:t>(</a:t>
            </a:r>
            <a:r>
              <a:rPr lang="zh-CN" altLang="en-US" sz="1600" dirty="0" smtClean="0">
                <a:latin typeface="+mn-ea"/>
              </a:rPr>
              <a:t>在确认价格无误后</a:t>
            </a:r>
            <a:r>
              <a:rPr lang="en-US" altLang="zh-CN" sz="1600" dirty="0" smtClean="0">
                <a:latin typeface="+mn-ea"/>
              </a:rPr>
              <a:t>,</a:t>
            </a:r>
            <a:r>
              <a:rPr lang="zh-CN" altLang="en-US" sz="1600" dirty="0" smtClean="0">
                <a:latin typeface="+mn-ea"/>
              </a:rPr>
              <a:t>发送给酒店</a:t>
            </a:r>
            <a:r>
              <a:rPr lang="en-US" altLang="zh-CN" sz="1600" dirty="0" smtClean="0">
                <a:latin typeface="+mn-ea"/>
              </a:rPr>
              <a:t>)</a:t>
            </a:r>
          </a:p>
          <a:p>
            <a:endParaRPr lang="en-US" altLang="zh-CN" sz="1600" dirty="0" smtClean="0">
              <a:latin typeface="+mn-ea"/>
            </a:endParaRPr>
          </a:p>
        </p:txBody>
      </p:sp>
      <p:sp>
        <p:nvSpPr>
          <p:cNvPr id="7" name="矩形标注 6"/>
          <p:cNvSpPr/>
          <p:nvPr/>
        </p:nvSpPr>
        <p:spPr>
          <a:xfrm>
            <a:off x="3714744" y="357166"/>
            <a:ext cx="2357422" cy="428628"/>
          </a:xfrm>
          <a:prstGeom prst="wedgeRectCallout">
            <a:avLst>
              <a:gd name="adj1" fmla="val -80275"/>
              <a:gd name="adj2" fmla="val 1763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第</a:t>
            </a:r>
            <a:r>
              <a:rPr lang="en-US" altLang="zh-CN" dirty="0" smtClean="0"/>
              <a:t>1</a:t>
            </a:r>
            <a:r>
              <a:rPr lang="zh-CN" altLang="en-US" dirty="0" smtClean="0"/>
              <a:t>步</a:t>
            </a:r>
            <a:r>
              <a:rPr lang="en-US" altLang="zh-CN" dirty="0" smtClean="0"/>
              <a:t>:</a:t>
            </a:r>
            <a:r>
              <a:rPr lang="zh-CN" altLang="en-US" dirty="0" smtClean="0"/>
              <a:t>点击定价询价</a:t>
            </a:r>
            <a:endParaRPr lang="zh-CN" altLang="en-US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1" y="0"/>
            <a:ext cx="671513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矩形标注 8"/>
          <p:cNvSpPr/>
          <p:nvPr/>
        </p:nvSpPr>
        <p:spPr>
          <a:xfrm>
            <a:off x="7572396" y="1785926"/>
            <a:ext cx="1143008" cy="571504"/>
          </a:xfrm>
          <a:prstGeom prst="wedgeRectCallout">
            <a:avLst>
              <a:gd name="adj1" fmla="val 31756"/>
              <a:gd name="adj2" fmla="val -1203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第</a:t>
            </a:r>
            <a:r>
              <a:rPr lang="en-US" altLang="zh-CN" dirty="0" smtClean="0"/>
              <a:t>2</a:t>
            </a:r>
            <a:r>
              <a:rPr lang="zh-CN" altLang="en-US" dirty="0" smtClean="0"/>
              <a:t>步</a:t>
            </a:r>
            <a:r>
              <a:rPr lang="en-US" altLang="zh-CN" dirty="0" smtClean="0"/>
              <a:t>:</a:t>
            </a:r>
            <a:r>
              <a:rPr lang="zh-CN" altLang="en-US" dirty="0" smtClean="0"/>
              <a:t>点击详情</a:t>
            </a:r>
            <a:endParaRPr lang="zh-CN" altLang="en-US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60" y="0"/>
            <a:ext cx="671514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1" y="3286124"/>
            <a:ext cx="29560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矩形标注 11"/>
          <p:cNvSpPr/>
          <p:nvPr/>
        </p:nvSpPr>
        <p:spPr>
          <a:xfrm>
            <a:off x="5572132" y="3214686"/>
            <a:ext cx="2071702" cy="428628"/>
          </a:xfrm>
          <a:prstGeom prst="wedgeRectCallout">
            <a:avLst>
              <a:gd name="adj1" fmla="val -70891"/>
              <a:gd name="adj2" fmla="val 422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第</a:t>
            </a:r>
            <a:r>
              <a:rPr lang="en-US" altLang="zh-CN" dirty="0" smtClean="0"/>
              <a:t>3</a:t>
            </a:r>
            <a:r>
              <a:rPr lang="zh-CN" altLang="en-US" dirty="0" smtClean="0"/>
              <a:t>步</a:t>
            </a:r>
            <a:r>
              <a:rPr lang="en-US" altLang="zh-CN" dirty="0" smtClean="0"/>
              <a:t>:</a:t>
            </a:r>
            <a:r>
              <a:rPr lang="zh-CN" altLang="en-US" dirty="0" smtClean="0"/>
              <a:t>输入价格</a:t>
            </a:r>
            <a:endParaRPr lang="zh-CN" altLang="en-US" dirty="0"/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43240" y="1500174"/>
            <a:ext cx="1208124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矩形标注 13"/>
          <p:cNvSpPr/>
          <p:nvPr/>
        </p:nvSpPr>
        <p:spPr>
          <a:xfrm>
            <a:off x="4643438" y="1928802"/>
            <a:ext cx="2071702" cy="428628"/>
          </a:xfrm>
          <a:prstGeom prst="wedgeRectCallout">
            <a:avLst>
              <a:gd name="adj1" fmla="val -70891"/>
              <a:gd name="adj2" fmla="val 422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第</a:t>
            </a:r>
            <a:r>
              <a:rPr lang="en-US" altLang="zh-CN" dirty="0" smtClean="0"/>
              <a:t>4</a:t>
            </a:r>
            <a:r>
              <a:rPr lang="zh-CN" altLang="en-US" dirty="0" smtClean="0"/>
              <a:t>步</a:t>
            </a:r>
            <a:r>
              <a:rPr lang="en-US" altLang="zh-CN" dirty="0" smtClean="0"/>
              <a:t>:</a:t>
            </a:r>
            <a:r>
              <a:rPr lang="zh-CN" altLang="en-US" dirty="0" smtClean="0"/>
              <a:t>选择有效期</a:t>
            </a:r>
            <a:endParaRPr lang="zh-CN" altLang="en-US" dirty="0"/>
          </a:p>
        </p:txBody>
      </p:sp>
      <p:sp>
        <p:nvSpPr>
          <p:cNvPr id="16" name="矩形标注 15"/>
          <p:cNvSpPr/>
          <p:nvPr/>
        </p:nvSpPr>
        <p:spPr>
          <a:xfrm>
            <a:off x="6858016" y="5000636"/>
            <a:ext cx="1214446" cy="642942"/>
          </a:xfrm>
          <a:prstGeom prst="wedgeRectCallout">
            <a:avLst>
              <a:gd name="adj1" fmla="val 42049"/>
              <a:gd name="adj2" fmla="val 834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第</a:t>
            </a:r>
            <a:r>
              <a:rPr lang="en-US" altLang="zh-CN" dirty="0" smtClean="0"/>
              <a:t>5</a:t>
            </a:r>
            <a:r>
              <a:rPr lang="zh-CN" altLang="en-US" dirty="0" smtClean="0"/>
              <a:t>步</a:t>
            </a:r>
            <a:r>
              <a:rPr lang="en-US" altLang="zh-CN" dirty="0" smtClean="0"/>
              <a:t>:</a:t>
            </a:r>
            <a:r>
              <a:rPr lang="zh-CN" altLang="en-US" dirty="0" smtClean="0"/>
              <a:t>点击保存</a:t>
            </a:r>
            <a:endParaRPr lang="zh-CN" altLang="en-US" dirty="0"/>
          </a:p>
        </p:txBody>
      </p:sp>
      <p:sp>
        <p:nvSpPr>
          <p:cNvPr id="17" name="矩形标注 16"/>
          <p:cNvSpPr/>
          <p:nvPr/>
        </p:nvSpPr>
        <p:spPr>
          <a:xfrm>
            <a:off x="7929554" y="4500570"/>
            <a:ext cx="1214446" cy="642942"/>
          </a:xfrm>
          <a:prstGeom prst="wedgeRectCallout">
            <a:avLst>
              <a:gd name="adj1" fmla="val 759"/>
              <a:gd name="adj2" fmla="val 1477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第</a:t>
            </a:r>
            <a:r>
              <a:rPr lang="en-US" altLang="zh-CN" dirty="0" smtClean="0"/>
              <a:t>6</a:t>
            </a:r>
            <a:r>
              <a:rPr lang="zh-CN" altLang="en-US" dirty="0" smtClean="0"/>
              <a:t>步</a:t>
            </a:r>
            <a:r>
              <a:rPr lang="en-US" altLang="zh-CN" dirty="0" smtClean="0"/>
              <a:t>:</a:t>
            </a:r>
            <a:r>
              <a:rPr lang="zh-CN" altLang="en-US" dirty="0" smtClean="0"/>
              <a:t>点击提交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 animBg="1"/>
      <p:bldP spid="9" grpId="1" animBg="1"/>
      <p:bldP spid="12" grpId="0" animBg="1"/>
      <p:bldP spid="12" grpId="1" animBg="1"/>
      <p:bldP spid="14" grpId="0" animBg="1"/>
      <p:bldP spid="14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 smtClean="0"/>
              <a:t>供应商操作编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 smtClean="0"/>
              <a:t>查看采购单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097642"/>
          </a:xfrm>
        </p:spPr>
        <p:txBody>
          <a:bodyPr/>
          <a:lstStyle/>
          <a:p>
            <a:r>
              <a:rPr lang="zh-CN" altLang="en-US" dirty="0" smtClean="0"/>
              <a:t>安装</a:t>
            </a:r>
            <a:r>
              <a:rPr lang="zh-CN" altLang="en-US" dirty="0" smtClean="0">
                <a:latin typeface="+mn-ea"/>
              </a:rPr>
              <a:t>浏览器</a:t>
            </a:r>
            <a:r>
              <a:rPr lang="en-US" i="1" dirty="0" smtClean="0">
                <a:latin typeface="+mn-ea"/>
                <a:hlinkClick r:id="rId2"/>
              </a:rPr>
              <a:t>Google</a:t>
            </a:r>
            <a:r>
              <a:rPr lang="en-US" dirty="0" smtClean="0">
                <a:latin typeface="+mn-ea"/>
                <a:hlinkClick r:id="rId2"/>
              </a:rPr>
              <a:t> Chrome</a:t>
            </a:r>
            <a:endParaRPr lang="en-US" altLang="zh-CN" dirty="0" smtClean="0">
              <a:latin typeface="+mn-ea"/>
            </a:endParaRPr>
          </a:p>
          <a:p>
            <a:endParaRPr lang="en-US" altLang="zh-CN" dirty="0" smtClean="0">
              <a:latin typeface="+mn-ea"/>
            </a:endParaRPr>
          </a:p>
          <a:p>
            <a:r>
              <a:rPr lang="zh-CN" altLang="en-US" dirty="0" smtClean="0">
                <a:latin typeface="+mn-ea"/>
              </a:rPr>
              <a:t>安装插件</a:t>
            </a:r>
            <a:r>
              <a:rPr lang="en-US" dirty="0" smtClean="0">
                <a:latin typeface="+mn-ea"/>
                <a:hlinkClick r:id="rId3"/>
              </a:rPr>
              <a:t>Adobe Flash Player </a:t>
            </a:r>
            <a:r>
              <a:rPr lang="en-US" dirty="0" err="1" smtClean="0">
                <a:latin typeface="+mn-ea"/>
                <a:hlinkClick r:id="rId3"/>
              </a:rPr>
              <a:t>Plugin</a:t>
            </a:r>
            <a:endParaRPr lang="en-US" dirty="0" smtClean="0">
              <a:latin typeface="+mn-ea"/>
            </a:endParaRPr>
          </a:p>
          <a:p>
            <a:endParaRPr lang="en-US" i="1" dirty="0" smtClean="0">
              <a:latin typeface="+mn-ea"/>
            </a:endParaRPr>
          </a:p>
          <a:p>
            <a:r>
              <a:rPr lang="zh-CN" altLang="en-US" dirty="0" smtClean="0">
                <a:latin typeface="+mn-ea"/>
              </a:rPr>
              <a:t>系统网址</a:t>
            </a:r>
            <a:r>
              <a:rPr lang="en-US" altLang="zh-CN" dirty="0" smtClean="0">
                <a:latin typeface="+mn-ea"/>
              </a:rPr>
              <a:t>:</a:t>
            </a:r>
            <a:r>
              <a:rPr lang="en-US" altLang="zh-CN" dirty="0" smtClean="0">
                <a:latin typeface="+mn-ea"/>
                <a:hlinkClick r:id="rId4"/>
              </a:rPr>
              <a:t>http://220.231.190.197:81/</a:t>
            </a:r>
            <a:endParaRPr lang="en-US" altLang="zh-CN" dirty="0" smtClean="0">
              <a:latin typeface="+mn-ea"/>
              <a:hlinkClick r:id="rId5"/>
            </a:endParaRPr>
          </a:p>
          <a:p>
            <a:endParaRPr lang="en-US" dirty="0" smtClean="0">
              <a:latin typeface="+mn-ea"/>
            </a:endParaRPr>
          </a:p>
          <a:p>
            <a:pPr>
              <a:buNone/>
            </a:pPr>
            <a:endParaRPr lang="en-US" dirty="0" smtClean="0">
              <a:latin typeface="+mn-ea"/>
            </a:endParaRPr>
          </a:p>
          <a:p>
            <a:endParaRPr lang="zh-CN" altLang="en-US" i="1" dirty="0" smtClean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0"/>
            <a:ext cx="664370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内容占位符 2"/>
          <p:cNvSpPr>
            <a:spLocks noGrp="1"/>
          </p:cNvSpPr>
          <p:nvPr>
            <p:ph idx="1"/>
          </p:nvPr>
        </p:nvSpPr>
        <p:spPr>
          <a:xfrm>
            <a:off x="0" y="500042"/>
            <a:ext cx="2428860" cy="5715040"/>
          </a:xfrm>
        </p:spPr>
        <p:txBody>
          <a:bodyPr>
            <a:normAutofit/>
          </a:bodyPr>
          <a:lstStyle/>
          <a:p>
            <a:r>
              <a:rPr lang="zh-CN" altLang="en-US" sz="1600" dirty="0" smtClean="0">
                <a:latin typeface="+mn-ea"/>
              </a:rPr>
              <a:t>第</a:t>
            </a:r>
            <a:r>
              <a:rPr lang="en-US" altLang="zh-CN" sz="1600" dirty="0" smtClean="0">
                <a:latin typeface="+mn-ea"/>
              </a:rPr>
              <a:t>1</a:t>
            </a:r>
            <a:r>
              <a:rPr lang="zh-CN" altLang="en-US" sz="1600" dirty="0" smtClean="0">
                <a:latin typeface="+mn-ea"/>
              </a:rPr>
              <a:t>步</a:t>
            </a:r>
            <a:r>
              <a:rPr lang="en-US" altLang="zh-CN" sz="1600" dirty="0" smtClean="0">
                <a:latin typeface="+mn-ea"/>
              </a:rPr>
              <a:t>:</a:t>
            </a:r>
            <a:r>
              <a:rPr lang="zh-CN" altLang="en-US" sz="1600" dirty="0" smtClean="0">
                <a:latin typeface="+mn-ea"/>
              </a:rPr>
              <a:t>点击采购单</a:t>
            </a:r>
            <a:endParaRPr lang="en-US" altLang="zh-CN" sz="1600" dirty="0" smtClean="0">
              <a:latin typeface="+mn-ea"/>
            </a:endParaRPr>
          </a:p>
          <a:p>
            <a:r>
              <a:rPr lang="zh-CN" altLang="en-US" sz="1600" dirty="0" smtClean="0">
                <a:latin typeface="+mn-ea"/>
              </a:rPr>
              <a:t>第</a:t>
            </a:r>
            <a:r>
              <a:rPr lang="en-US" altLang="zh-CN" sz="1600" dirty="0" smtClean="0">
                <a:latin typeface="+mn-ea"/>
              </a:rPr>
              <a:t>2</a:t>
            </a:r>
            <a:r>
              <a:rPr lang="zh-CN" altLang="en-US" sz="1600" dirty="0" smtClean="0">
                <a:latin typeface="+mn-ea"/>
              </a:rPr>
              <a:t>步</a:t>
            </a:r>
            <a:r>
              <a:rPr lang="en-US" altLang="zh-CN" sz="1600" dirty="0" smtClean="0">
                <a:latin typeface="+mn-ea"/>
              </a:rPr>
              <a:t>:</a:t>
            </a:r>
            <a:r>
              <a:rPr lang="zh-CN" altLang="en-US" sz="1600" dirty="0" smtClean="0">
                <a:latin typeface="+mn-ea"/>
              </a:rPr>
              <a:t>选择待发货的采购单，点击详情按钮</a:t>
            </a:r>
            <a:endParaRPr lang="en-US" altLang="zh-CN" sz="1600" dirty="0" smtClean="0">
              <a:latin typeface="+mn-ea"/>
            </a:endParaRPr>
          </a:p>
          <a:p>
            <a:r>
              <a:rPr lang="zh-CN" altLang="en-US" sz="1600" dirty="0" smtClean="0">
                <a:latin typeface="+mn-ea"/>
              </a:rPr>
              <a:t>第</a:t>
            </a:r>
            <a:r>
              <a:rPr lang="en-US" altLang="zh-CN" sz="1600" dirty="0" smtClean="0">
                <a:latin typeface="+mn-ea"/>
              </a:rPr>
              <a:t>3</a:t>
            </a:r>
            <a:r>
              <a:rPr lang="zh-CN" altLang="en-US" sz="1600" dirty="0" smtClean="0">
                <a:latin typeface="+mn-ea"/>
              </a:rPr>
              <a:t>步</a:t>
            </a:r>
            <a:r>
              <a:rPr lang="en-US" altLang="zh-CN" sz="1600" dirty="0" smtClean="0">
                <a:latin typeface="+mn-ea"/>
              </a:rPr>
              <a:t>:</a:t>
            </a:r>
            <a:r>
              <a:rPr lang="zh-CN" altLang="en-US" sz="1600" dirty="0" smtClean="0">
                <a:latin typeface="+mn-ea"/>
              </a:rPr>
              <a:t>查看需要发货的采购单的详细内容</a:t>
            </a:r>
            <a:r>
              <a:rPr lang="en-US" altLang="zh-CN" sz="1600" dirty="0" smtClean="0">
                <a:latin typeface="+mn-ea"/>
              </a:rPr>
              <a:t>:</a:t>
            </a:r>
            <a:r>
              <a:rPr lang="zh-CN" altLang="en-US" sz="1600" dirty="0" smtClean="0">
                <a:latin typeface="+mn-ea"/>
              </a:rPr>
              <a:t>采购单号，部门，以及具体物品方面的相关信息</a:t>
            </a:r>
            <a:endParaRPr lang="en-US" altLang="zh-CN" sz="1600" dirty="0" smtClean="0">
              <a:latin typeface="+mn-ea"/>
            </a:endParaRPr>
          </a:p>
        </p:txBody>
      </p:sp>
      <p:sp>
        <p:nvSpPr>
          <p:cNvPr id="7" name="矩形标注 6"/>
          <p:cNvSpPr/>
          <p:nvPr/>
        </p:nvSpPr>
        <p:spPr>
          <a:xfrm>
            <a:off x="3714744" y="2428868"/>
            <a:ext cx="2071702" cy="428628"/>
          </a:xfrm>
          <a:prstGeom prst="wedgeRectCallout">
            <a:avLst>
              <a:gd name="adj1" fmla="val -87265"/>
              <a:gd name="adj2" fmla="val -1952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第</a:t>
            </a:r>
            <a:r>
              <a:rPr lang="en-US" altLang="zh-CN" dirty="0" smtClean="0"/>
              <a:t>1</a:t>
            </a:r>
            <a:r>
              <a:rPr lang="zh-CN" altLang="en-US" dirty="0" smtClean="0"/>
              <a:t>步</a:t>
            </a:r>
            <a:r>
              <a:rPr lang="en-US" altLang="zh-CN" dirty="0" smtClean="0"/>
              <a:t>:</a:t>
            </a:r>
            <a:r>
              <a:rPr lang="zh-CN" altLang="en-US" dirty="0" smtClean="0"/>
              <a:t>点击采购单</a:t>
            </a:r>
            <a:endParaRPr lang="zh-CN" altLang="en-US" dirty="0"/>
          </a:p>
        </p:txBody>
      </p:sp>
      <p:sp>
        <p:nvSpPr>
          <p:cNvPr id="8" name="矩形标注 7"/>
          <p:cNvSpPr/>
          <p:nvPr/>
        </p:nvSpPr>
        <p:spPr>
          <a:xfrm>
            <a:off x="6429388" y="2143116"/>
            <a:ext cx="2071702" cy="428628"/>
          </a:xfrm>
          <a:prstGeom prst="wedgeRectCallout">
            <a:avLst>
              <a:gd name="adj1" fmla="val 59386"/>
              <a:gd name="adj2" fmla="val -2296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第</a:t>
            </a:r>
            <a:r>
              <a:rPr lang="en-US" altLang="zh-CN" dirty="0" smtClean="0"/>
              <a:t>2</a:t>
            </a:r>
            <a:r>
              <a:rPr lang="zh-CN" altLang="en-US" dirty="0" smtClean="0"/>
              <a:t>步</a:t>
            </a:r>
            <a:r>
              <a:rPr lang="en-US" altLang="zh-CN" dirty="0" smtClean="0"/>
              <a:t>:</a:t>
            </a:r>
            <a:r>
              <a:rPr lang="zh-CN" altLang="en-US" dirty="0" smtClean="0"/>
              <a:t>点击详情</a:t>
            </a:r>
            <a:endParaRPr lang="zh-CN" alt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9" y="0"/>
            <a:ext cx="66437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4" name="直接连接符 13"/>
          <p:cNvCxnSpPr/>
          <p:nvPr/>
        </p:nvCxnSpPr>
        <p:spPr>
          <a:xfrm>
            <a:off x="3643306" y="1641462"/>
            <a:ext cx="100013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5286380" y="4429132"/>
            <a:ext cx="71438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椭圆 19"/>
          <p:cNvSpPr/>
          <p:nvPr/>
        </p:nvSpPr>
        <p:spPr>
          <a:xfrm>
            <a:off x="2357422" y="4929198"/>
            <a:ext cx="6286544" cy="642942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20" grpId="0" animBg="1"/>
      <p:bldP spid="20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 smtClean="0"/>
              <a:t>供应商操作编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 smtClean="0"/>
              <a:t>建立子用户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0"/>
            <a:ext cx="65722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内容占位符 2"/>
          <p:cNvSpPr>
            <a:spLocks noGrp="1"/>
          </p:cNvSpPr>
          <p:nvPr>
            <p:ph idx="1"/>
          </p:nvPr>
        </p:nvSpPr>
        <p:spPr>
          <a:xfrm>
            <a:off x="0" y="500042"/>
            <a:ext cx="2428860" cy="5715040"/>
          </a:xfrm>
        </p:spPr>
        <p:txBody>
          <a:bodyPr>
            <a:normAutofit/>
          </a:bodyPr>
          <a:lstStyle/>
          <a:p>
            <a:r>
              <a:rPr lang="zh-CN" altLang="en-US" sz="1600" dirty="0" smtClean="0">
                <a:latin typeface="+mn-ea"/>
              </a:rPr>
              <a:t>第</a:t>
            </a:r>
            <a:r>
              <a:rPr lang="en-US" altLang="zh-CN" sz="1600" dirty="0" smtClean="0">
                <a:latin typeface="+mn-ea"/>
              </a:rPr>
              <a:t>1</a:t>
            </a:r>
            <a:r>
              <a:rPr lang="zh-CN" altLang="en-US" sz="1600" dirty="0" smtClean="0">
                <a:latin typeface="+mn-ea"/>
              </a:rPr>
              <a:t>步</a:t>
            </a:r>
            <a:r>
              <a:rPr lang="en-US" altLang="zh-CN" sz="1600" dirty="0" smtClean="0">
                <a:latin typeface="+mn-ea"/>
              </a:rPr>
              <a:t>:</a:t>
            </a:r>
            <a:r>
              <a:rPr lang="zh-CN" altLang="en-US" sz="1600" dirty="0" smtClean="0"/>
              <a:t>点击访问帐号管理</a:t>
            </a:r>
            <a:endParaRPr lang="en-US" altLang="zh-CN" sz="1600" dirty="0" smtClean="0">
              <a:latin typeface="+mn-ea"/>
            </a:endParaRPr>
          </a:p>
          <a:p>
            <a:r>
              <a:rPr lang="zh-CN" altLang="en-US" sz="1600" dirty="0" smtClean="0">
                <a:latin typeface="+mn-ea"/>
              </a:rPr>
              <a:t>第</a:t>
            </a:r>
            <a:r>
              <a:rPr lang="en-US" altLang="zh-CN" sz="1600" dirty="0" smtClean="0">
                <a:latin typeface="+mn-ea"/>
              </a:rPr>
              <a:t>2</a:t>
            </a:r>
            <a:r>
              <a:rPr lang="zh-CN" altLang="en-US" sz="1600" dirty="0" smtClean="0">
                <a:latin typeface="+mn-ea"/>
              </a:rPr>
              <a:t>步</a:t>
            </a:r>
            <a:r>
              <a:rPr lang="en-US" altLang="zh-CN" sz="1600" dirty="0" smtClean="0">
                <a:latin typeface="+mn-ea"/>
              </a:rPr>
              <a:t>:</a:t>
            </a:r>
            <a:r>
              <a:rPr lang="zh-CN" altLang="en-US" sz="1600" dirty="0" smtClean="0"/>
              <a:t>点击添加</a:t>
            </a:r>
            <a:endParaRPr lang="en-US" altLang="zh-CN" sz="1600" dirty="0" smtClean="0"/>
          </a:p>
          <a:p>
            <a:r>
              <a:rPr lang="zh-CN" altLang="en-US" sz="1600" dirty="0" smtClean="0">
                <a:latin typeface="+mn-ea"/>
              </a:rPr>
              <a:t>第</a:t>
            </a:r>
            <a:r>
              <a:rPr lang="en-US" altLang="zh-CN" sz="1600" dirty="0" smtClean="0">
                <a:latin typeface="+mn-ea"/>
              </a:rPr>
              <a:t>3</a:t>
            </a:r>
            <a:r>
              <a:rPr lang="zh-CN" altLang="en-US" sz="1600" dirty="0" smtClean="0">
                <a:latin typeface="+mn-ea"/>
              </a:rPr>
              <a:t>步</a:t>
            </a:r>
            <a:r>
              <a:rPr lang="en-US" altLang="zh-CN" sz="1600" dirty="0" smtClean="0">
                <a:latin typeface="+mn-ea"/>
              </a:rPr>
              <a:t>:</a:t>
            </a:r>
            <a:r>
              <a:rPr lang="zh-CN" altLang="en-US" sz="1600" dirty="0" smtClean="0"/>
              <a:t>输入子用户帐号</a:t>
            </a:r>
            <a:r>
              <a:rPr lang="en-US" altLang="zh-CN" sz="1600" dirty="0" smtClean="0"/>
              <a:t>(</a:t>
            </a:r>
            <a:r>
              <a:rPr lang="zh-CN" altLang="en-US" sz="1600" dirty="0" smtClean="0"/>
              <a:t>手机格式</a:t>
            </a:r>
            <a:r>
              <a:rPr lang="en-US" altLang="zh-CN" sz="1600" dirty="0" smtClean="0"/>
              <a:t>)</a:t>
            </a:r>
          </a:p>
          <a:p>
            <a:r>
              <a:rPr lang="zh-CN" altLang="en-US" sz="1600" dirty="0" smtClean="0"/>
              <a:t>第</a:t>
            </a:r>
            <a:r>
              <a:rPr lang="en-US" altLang="zh-CN" sz="1600" dirty="0" smtClean="0"/>
              <a:t>4</a:t>
            </a:r>
            <a:r>
              <a:rPr lang="zh-CN" altLang="en-US" sz="1600" dirty="0" smtClean="0"/>
              <a:t>步</a:t>
            </a:r>
            <a:r>
              <a:rPr lang="en-US" altLang="zh-CN" sz="1600" dirty="0" smtClean="0"/>
              <a:t>:</a:t>
            </a:r>
            <a:r>
              <a:rPr lang="zh-CN" altLang="en-US" sz="1600" dirty="0" smtClean="0"/>
              <a:t>输入密码</a:t>
            </a:r>
          </a:p>
          <a:p>
            <a:r>
              <a:rPr lang="zh-CN" altLang="en-US" sz="1600" dirty="0" smtClean="0"/>
              <a:t>第</a:t>
            </a:r>
            <a:r>
              <a:rPr lang="en-US" altLang="zh-CN" sz="1600" dirty="0" smtClean="0"/>
              <a:t>5</a:t>
            </a:r>
            <a:r>
              <a:rPr lang="zh-CN" altLang="en-US" sz="1600" dirty="0" smtClean="0"/>
              <a:t>步</a:t>
            </a:r>
            <a:r>
              <a:rPr lang="en-US" altLang="zh-CN" sz="1600" dirty="0" smtClean="0"/>
              <a:t>:</a:t>
            </a:r>
            <a:r>
              <a:rPr lang="zh-CN" altLang="en-US" sz="1600" dirty="0" smtClean="0"/>
              <a:t>输入确认密码</a:t>
            </a:r>
            <a:endParaRPr lang="en-US" altLang="zh-CN" sz="1600" dirty="0" smtClean="0"/>
          </a:p>
          <a:p>
            <a:r>
              <a:rPr lang="zh-CN" altLang="en-US" sz="1600" dirty="0" smtClean="0"/>
              <a:t>第</a:t>
            </a:r>
            <a:r>
              <a:rPr lang="en-US" altLang="zh-CN" sz="1600" dirty="0" smtClean="0"/>
              <a:t>6</a:t>
            </a:r>
            <a:r>
              <a:rPr lang="zh-CN" altLang="en-US" sz="1600" dirty="0" smtClean="0"/>
              <a:t>步</a:t>
            </a:r>
            <a:r>
              <a:rPr lang="en-US" altLang="zh-CN" sz="1600" dirty="0" smtClean="0"/>
              <a:t>:</a:t>
            </a:r>
            <a:r>
              <a:rPr lang="zh-CN" altLang="en-US" sz="1600" dirty="0" smtClean="0"/>
              <a:t>输入姓名</a:t>
            </a:r>
            <a:endParaRPr lang="en-US" altLang="zh-CN" sz="1600" dirty="0" smtClean="0"/>
          </a:p>
          <a:p>
            <a:r>
              <a:rPr lang="zh-CN" altLang="en-US" sz="1600" dirty="0" smtClean="0"/>
              <a:t>第</a:t>
            </a:r>
            <a:r>
              <a:rPr lang="en-US" altLang="zh-CN" sz="1600" dirty="0" smtClean="0"/>
              <a:t>7</a:t>
            </a:r>
            <a:r>
              <a:rPr lang="zh-CN" altLang="en-US" sz="1600" dirty="0" smtClean="0"/>
              <a:t>步</a:t>
            </a:r>
            <a:r>
              <a:rPr lang="en-US" altLang="zh-CN" sz="1600" dirty="0" smtClean="0"/>
              <a:t>:</a:t>
            </a:r>
            <a:r>
              <a:rPr lang="zh-CN" altLang="en-US" sz="1600" dirty="0" smtClean="0"/>
              <a:t>勾选子帐户的权限</a:t>
            </a:r>
            <a:r>
              <a:rPr lang="en-US" altLang="zh-CN" sz="1600" dirty="0" smtClean="0"/>
              <a:t>(</a:t>
            </a:r>
            <a:r>
              <a:rPr lang="zh-CN" altLang="en-US" sz="1600" dirty="0" smtClean="0"/>
              <a:t>跟单</a:t>
            </a:r>
            <a:r>
              <a:rPr lang="en-US" altLang="zh-CN" sz="1600" dirty="0" smtClean="0"/>
              <a:t>:</a:t>
            </a:r>
            <a:r>
              <a:rPr lang="zh-CN" altLang="en-US" sz="1600" dirty="0" smtClean="0"/>
              <a:t>只能查看单据</a:t>
            </a:r>
            <a:r>
              <a:rPr lang="en-US" altLang="zh-CN" sz="1600" dirty="0" smtClean="0"/>
              <a:t>/</a:t>
            </a:r>
            <a:r>
              <a:rPr lang="zh-CN" altLang="en-US" sz="1600" dirty="0" smtClean="0"/>
              <a:t>管理</a:t>
            </a:r>
            <a:r>
              <a:rPr lang="en-US" altLang="zh-CN" sz="1600" dirty="0" smtClean="0"/>
              <a:t>:</a:t>
            </a:r>
            <a:r>
              <a:rPr lang="zh-CN" altLang="en-US" sz="1600" dirty="0" smtClean="0"/>
              <a:t>可以增加用户和参与报价</a:t>
            </a:r>
            <a:r>
              <a:rPr lang="en-US" altLang="zh-CN" sz="1600" dirty="0" smtClean="0"/>
              <a:t>/</a:t>
            </a:r>
            <a:r>
              <a:rPr lang="zh-CN" altLang="en-US" sz="1600" dirty="0" smtClean="0"/>
              <a:t>报价</a:t>
            </a:r>
            <a:r>
              <a:rPr lang="en-US" altLang="zh-CN" sz="1600" dirty="0" smtClean="0"/>
              <a:t>:</a:t>
            </a:r>
            <a:r>
              <a:rPr lang="zh-CN" altLang="en-US" sz="1600" dirty="0" smtClean="0"/>
              <a:t>可以对定价或竞价单报价</a:t>
            </a:r>
            <a:r>
              <a:rPr lang="en-US" altLang="zh-CN" sz="1600" dirty="0" smtClean="0"/>
              <a:t>)</a:t>
            </a:r>
          </a:p>
          <a:p>
            <a:r>
              <a:rPr lang="zh-CN" altLang="en-US" sz="1600" dirty="0" smtClean="0"/>
              <a:t>第</a:t>
            </a:r>
            <a:r>
              <a:rPr lang="en-US" altLang="zh-CN" sz="1600" dirty="0" smtClean="0"/>
              <a:t>8</a:t>
            </a:r>
            <a:r>
              <a:rPr lang="zh-CN" altLang="en-US" sz="1600" dirty="0" smtClean="0"/>
              <a:t>步</a:t>
            </a:r>
            <a:r>
              <a:rPr lang="en-US" altLang="zh-CN" sz="1600" dirty="0" smtClean="0"/>
              <a:t>:</a:t>
            </a:r>
            <a:r>
              <a:rPr lang="zh-CN" altLang="en-US" sz="1600" dirty="0" smtClean="0"/>
              <a:t>点保存</a:t>
            </a:r>
          </a:p>
          <a:p>
            <a:endParaRPr lang="zh-CN" altLang="en-US" sz="1600" dirty="0" smtClean="0"/>
          </a:p>
          <a:p>
            <a:endParaRPr lang="zh-CN" altLang="en-US" sz="1600" dirty="0" smtClean="0"/>
          </a:p>
        </p:txBody>
      </p:sp>
      <p:sp>
        <p:nvSpPr>
          <p:cNvPr id="6" name="矩形标注 5"/>
          <p:cNvSpPr/>
          <p:nvPr/>
        </p:nvSpPr>
        <p:spPr>
          <a:xfrm>
            <a:off x="3571868" y="2571744"/>
            <a:ext cx="1571636" cy="571504"/>
          </a:xfrm>
          <a:prstGeom prst="wedgeRectCallout">
            <a:avLst>
              <a:gd name="adj1" fmla="val -76179"/>
              <a:gd name="adj2" fmla="val 282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第</a:t>
            </a:r>
            <a:r>
              <a:rPr lang="en-US" altLang="zh-CN" dirty="0" smtClean="0"/>
              <a:t>1</a:t>
            </a:r>
            <a:r>
              <a:rPr lang="zh-CN" altLang="en-US" dirty="0" smtClean="0"/>
              <a:t>步</a:t>
            </a:r>
            <a:r>
              <a:rPr lang="en-US" altLang="zh-CN" dirty="0" smtClean="0"/>
              <a:t>:</a:t>
            </a:r>
            <a:r>
              <a:rPr lang="zh-CN" altLang="en-US" dirty="0" smtClean="0"/>
              <a:t>点击访问帐号管理</a:t>
            </a:r>
            <a:endParaRPr lang="zh-CN" altLang="en-US" dirty="0"/>
          </a:p>
        </p:txBody>
      </p:sp>
      <p:sp>
        <p:nvSpPr>
          <p:cNvPr id="7" name="矩形标注 6"/>
          <p:cNvSpPr/>
          <p:nvPr/>
        </p:nvSpPr>
        <p:spPr>
          <a:xfrm>
            <a:off x="6715140" y="285728"/>
            <a:ext cx="1428760" cy="571504"/>
          </a:xfrm>
          <a:prstGeom prst="wedgeRectCallout">
            <a:avLst>
              <a:gd name="adj1" fmla="val 64582"/>
              <a:gd name="adj2" fmla="val 179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第</a:t>
            </a:r>
            <a:r>
              <a:rPr lang="en-US" altLang="zh-CN" dirty="0" smtClean="0"/>
              <a:t>2</a:t>
            </a:r>
            <a:r>
              <a:rPr lang="zh-CN" altLang="en-US" dirty="0" smtClean="0"/>
              <a:t>步</a:t>
            </a:r>
            <a:r>
              <a:rPr lang="en-US" altLang="zh-CN" dirty="0" smtClean="0"/>
              <a:t>:</a:t>
            </a:r>
            <a:r>
              <a:rPr lang="zh-CN" altLang="en-US" dirty="0" smtClean="0"/>
              <a:t>点击添加</a:t>
            </a:r>
            <a:endParaRPr lang="zh-CN" alt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1142984"/>
            <a:ext cx="4867275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1890703"/>
            <a:ext cx="95250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矩形标注 10"/>
          <p:cNvSpPr/>
          <p:nvPr/>
        </p:nvSpPr>
        <p:spPr>
          <a:xfrm>
            <a:off x="6715140" y="1214422"/>
            <a:ext cx="1428760" cy="571504"/>
          </a:xfrm>
          <a:prstGeom prst="wedgeRectCallout">
            <a:avLst>
              <a:gd name="adj1" fmla="val -83030"/>
              <a:gd name="adj2" fmla="val 850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第</a:t>
            </a:r>
            <a:r>
              <a:rPr lang="en-US" altLang="zh-CN" dirty="0" smtClean="0"/>
              <a:t>3</a:t>
            </a:r>
            <a:r>
              <a:rPr lang="zh-CN" altLang="en-US" dirty="0" smtClean="0"/>
              <a:t>步</a:t>
            </a:r>
            <a:r>
              <a:rPr lang="en-US" altLang="zh-CN" dirty="0" smtClean="0"/>
              <a:t>:</a:t>
            </a:r>
            <a:r>
              <a:rPr lang="zh-CN" altLang="en-US" dirty="0" smtClean="0"/>
              <a:t>输入子用户帐号</a:t>
            </a:r>
            <a:endParaRPr lang="zh-CN" altLang="en-US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57818" y="2214554"/>
            <a:ext cx="609600" cy="17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矩形标注 13"/>
          <p:cNvSpPr/>
          <p:nvPr/>
        </p:nvSpPr>
        <p:spPr>
          <a:xfrm>
            <a:off x="7358082" y="1785926"/>
            <a:ext cx="1285884" cy="571504"/>
          </a:xfrm>
          <a:prstGeom prst="wedgeRectCallout">
            <a:avLst>
              <a:gd name="adj1" fmla="val -156320"/>
              <a:gd name="adj2" fmla="val 411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第</a:t>
            </a:r>
            <a:r>
              <a:rPr lang="en-US" altLang="zh-CN" dirty="0" smtClean="0"/>
              <a:t>4</a:t>
            </a:r>
            <a:r>
              <a:rPr lang="zh-CN" altLang="en-US" dirty="0" smtClean="0"/>
              <a:t>步</a:t>
            </a:r>
            <a:r>
              <a:rPr lang="en-US" altLang="zh-CN" dirty="0" smtClean="0"/>
              <a:t>:</a:t>
            </a:r>
            <a:r>
              <a:rPr lang="zh-CN" altLang="en-US" dirty="0" smtClean="0"/>
              <a:t>输入密码</a:t>
            </a:r>
            <a:endParaRPr lang="zh-CN" altLang="en-US" dirty="0"/>
          </a:p>
        </p:txBody>
      </p:sp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57818" y="2571744"/>
            <a:ext cx="609600" cy="17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矩形标注 16"/>
          <p:cNvSpPr/>
          <p:nvPr/>
        </p:nvSpPr>
        <p:spPr>
          <a:xfrm>
            <a:off x="7358082" y="2143116"/>
            <a:ext cx="1428760" cy="571504"/>
          </a:xfrm>
          <a:prstGeom prst="wedgeRectCallout">
            <a:avLst>
              <a:gd name="adj1" fmla="val -139804"/>
              <a:gd name="adj2" fmla="val 489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第</a:t>
            </a:r>
            <a:r>
              <a:rPr lang="en-US" altLang="zh-CN" dirty="0" smtClean="0"/>
              <a:t>5</a:t>
            </a:r>
            <a:r>
              <a:rPr lang="zh-CN" altLang="en-US" dirty="0" smtClean="0"/>
              <a:t>步</a:t>
            </a:r>
            <a:r>
              <a:rPr lang="en-US" altLang="zh-CN" dirty="0" smtClean="0"/>
              <a:t>:</a:t>
            </a:r>
            <a:r>
              <a:rPr lang="zh-CN" altLang="en-US" dirty="0" smtClean="0"/>
              <a:t>输入确认密码</a:t>
            </a:r>
            <a:endParaRPr lang="zh-CN" altLang="en-US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57818" y="2990848"/>
            <a:ext cx="381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矩形标注 18"/>
          <p:cNvSpPr/>
          <p:nvPr/>
        </p:nvSpPr>
        <p:spPr>
          <a:xfrm>
            <a:off x="7143768" y="2857496"/>
            <a:ext cx="1428760" cy="571504"/>
          </a:xfrm>
          <a:prstGeom prst="wedgeRectCallout">
            <a:avLst>
              <a:gd name="adj1" fmla="val -151159"/>
              <a:gd name="adj2" fmla="val -130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第</a:t>
            </a:r>
            <a:r>
              <a:rPr lang="en-US" altLang="zh-CN" dirty="0" smtClean="0"/>
              <a:t>6</a:t>
            </a:r>
            <a:r>
              <a:rPr lang="zh-CN" altLang="en-US" dirty="0" smtClean="0"/>
              <a:t>步</a:t>
            </a:r>
            <a:r>
              <a:rPr lang="en-US" altLang="zh-CN" dirty="0" smtClean="0"/>
              <a:t>:</a:t>
            </a:r>
            <a:r>
              <a:rPr lang="zh-CN" altLang="en-US" dirty="0" smtClean="0"/>
              <a:t>输入姓名</a:t>
            </a:r>
            <a:endParaRPr lang="zh-CN" altLang="en-US" dirty="0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76173" y="3286124"/>
            <a:ext cx="181843" cy="142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矩形标注 22"/>
          <p:cNvSpPr/>
          <p:nvPr/>
        </p:nvSpPr>
        <p:spPr>
          <a:xfrm>
            <a:off x="5715008" y="3786190"/>
            <a:ext cx="1143008" cy="571504"/>
          </a:xfrm>
          <a:prstGeom prst="wedgeRectCallout">
            <a:avLst>
              <a:gd name="adj1" fmla="val 38775"/>
              <a:gd name="adj2" fmla="val -1085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第</a:t>
            </a:r>
            <a:r>
              <a:rPr lang="en-US" altLang="zh-CN" dirty="0" smtClean="0"/>
              <a:t>7</a:t>
            </a:r>
            <a:r>
              <a:rPr lang="zh-CN" altLang="en-US" dirty="0" smtClean="0"/>
              <a:t>步</a:t>
            </a:r>
            <a:r>
              <a:rPr lang="en-US" altLang="zh-CN" dirty="0" smtClean="0"/>
              <a:t>:</a:t>
            </a:r>
            <a:r>
              <a:rPr lang="zh-CN" altLang="en-US" dirty="0" smtClean="0"/>
              <a:t>勾选权限</a:t>
            </a:r>
            <a:endParaRPr lang="zh-CN" altLang="en-US" dirty="0"/>
          </a:p>
        </p:txBody>
      </p:sp>
      <p:sp>
        <p:nvSpPr>
          <p:cNvPr id="24" name="矩形标注 23"/>
          <p:cNvSpPr/>
          <p:nvPr/>
        </p:nvSpPr>
        <p:spPr>
          <a:xfrm>
            <a:off x="5929322" y="4929198"/>
            <a:ext cx="1143008" cy="571504"/>
          </a:xfrm>
          <a:prstGeom prst="wedgeRectCallout">
            <a:avLst>
              <a:gd name="adj1" fmla="val 67162"/>
              <a:gd name="adj2" fmla="val -956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第</a:t>
            </a:r>
            <a:r>
              <a:rPr lang="en-US" altLang="zh-CN" dirty="0" smtClean="0"/>
              <a:t>8</a:t>
            </a:r>
            <a:r>
              <a:rPr lang="zh-CN" altLang="en-US" dirty="0" smtClean="0"/>
              <a:t>步</a:t>
            </a:r>
            <a:r>
              <a:rPr lang="en-US" altLang="zh-CN" dirty="0" smtClean="0"/>
              <a:t>:</a:t>
            </a:r>
            <a:r>
              <a:rPr lang="zh-CN" altLang="en-US" dirty="0" smtClean="0"/>
              <a:t>点保存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11" grpId="0" animBg="1"/>
      <p:bldP spid="11" grpId="1" animBg="1"/>
      <p:bldP spid="14" grpId="0" animBg="1"/>
      <p:bldP spid="14" grpId="1" animBg="1"/>
      <p:bldP spid="17" grpId="0" animBg="1"/>
      <p:bldP spid="17" grpId="1" animBg="1"/>
      <p:bldP spid="19" grpId="0" animBg="1"/>
      <p:bldP spid="19" grpId="1" animBg="1"/>
      <p:bldP spid="23" grpId="0" animBg="1"/>
      <p:bldP spid="23" grpId="1" animBg="1"/>
      <p:bldP spid="24" grpId="0" animBg="1"/>
      <p:bldP spid="24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 smtClean="0"/>
              <a:t>供应商操作编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 smtClean="0"/>
              <a:t>注册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0"/>
            <a:ext cx="65722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0"/>
            <a:ext cx="664370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内容占位符 2"/>
          <p:cNvSpPr>
            <a:spLocks noGrp="1"/>
          </p:cNvSpPr>
          <p:nvPr>
            <p:ph idx="1"/>
          </p:nvPr>
        </p:nvSpPr>
        <p:spPr>
          <a:xfrm>
            <a:off x="0" y="500042"/>
            <a:ext cx="2500298" cy="5715040"/>
          </a:xfrm>
        </p:spPr>
        <p:txBody>
          <a:bodyPr>
            <a:normAutofit/>
          </a:bodyPr>
          <a:lstStyle/>
          <a:p>
            <a:r>
              <a:rPr lang="zh-CN" altLang="en-US" sz="1600" dirty="0" smtClean="0">
                <a:latin typeface="+mn-ea"/>
              </a:rPr>
              <a:t>第</a:t>
            </a:r>
            <a:r>
              <a:rPr lang="en-US" altLang="zh-CN" sz="1600" dirty="0" smtClean="0">
                <a:latin typeface="+mn-ea"/>
              </a:rPr>
              <a:t>1</a:t>
            </a:r>
            <a:r>
              <a:rPr lang="zh-CN" altLang="en-US" sz="1600" dirty="0" smtClean="0">
                <a:latin typeface="+mn-ea"/>
              </a:rPr>
              <a:t>步</a:t>
            </a:r>
            <a:r>
              <a:rPr lang="en-US" altLang="zh-CN" sz="1600" dirty="0" smtClean="0">
                <a:latin typeface="+mn-ea"/>
              </a:rPr>
              <a:t>:</a:t>
            </a:r>
            <a:r>
              <a:rPr lang="zh-CN" altLang="en-US" sz="1600" dirty="0" smtClean="0">
                <a:latin typeface="+mn-ea"/>
              </a:rPr>
              <a:t>点击注册标签</a:t>
            </a:r>
            <a:endParaRPr lang="en-US" altLang="zh-CN" sz="1600" dirty="0" smtClean="0">
              <a:latin typeface="+mn-ea"/>
            </a:endParaRPr>
          </a:p>
          <a:p>
            <a:r>
              <a:rPr lang="zh-CN" altLang="en-US" sz="1600" dirty="0" smtClean="0">
                <a:latin typeface="+mn-ea"/>
              </a:rPr>
              <a:t>第</a:t>
            </a:r>
            <a:r>
              <a:rPr lang="en-US" altLang="zh-CN" sz="1600" dirty="0" smtClean="0">
                <a:latin typeface="+mn-ea"/>
              </a:rPr>
              <a:t>2</a:t>
            </a:r>
            <a:r>
              <a:rPr lang="zh-CN" altLang="en-US" sz="1600" dirty="0" smtClean="0">
                <a:latin typeface="+mn-ea"/>
              </a:rPr>
              <a:t>步</a:t>
            </a:r>
            <a:r>
              <a:rPr lang="en-US" altLang="zh-CN" sz="1600" dirty="0" smtClean="0">
                <a:latin typeface="+mn-ea"/>
              </a:rPr>
              <a:t>:</a:t>
            </a:r>
            <a:r>
              <a:rPr lang="zh-CN" altLang="en-US" sz="1600" dirty="0" smtClean="0">
                <a:latin typeface="+mn-ea"/>
              </a:rPr>
              <a:t>输入用户名</a:t>
            </a:r>
            <a:r>
              <a:rPr lang="en-US" altLang="zh-CN" sz="1600" dirty="0" smtClean="0">
                <a:latin typeface="+mn-ea"/>
              </a:rPr>
              <a:t>(</a:t>
            </a:r>
            <a:r>
              <a:rPr lang="zh-CN" altLang="en-US" sz="1600" dirty="0" smtClean="0">
                <a:latin typeface="+mn-ea"/>
              </a:rPr>
              <a:t>手机格式</a:t>
            </a:r>
            <a:r>
              <a:rPr lang="en-US" altLang="zh-CN" sz="1600" dirty="0" smtClean="0">
                <a:latin typeface="+mn-ea"/>
              </a:rPr>
              <a:t>)</a:t>
            </a:r>
          </a:p>
          <a:p>
            <a:r>
              <a:rPr lang="zh-CN" altLang="en-US" sz="1600" dirty="0" smtClean="0">
                <a:latin typeface="+mn-ea"/>
              </a:rPr>
              <a:t>第</a:t>
            </a:r>
            <a:r>
              <a:rPr lang="en-US" altLang="zh-CN" sz="1600" dirty="0" smtClean="0">
                <a:latin typeface="+mn-ea"/>
              </a:rPr>
              <a:t>3</a:t>
            </a:r>
            <a:r>
              <a:rPr lang="zh-CN" altLang="en-US" sz="1600" dirty="0" smtClean="0">
                <a:latin typeface="+mn-ea"/>
              </a:rPr>
              <a:t>步</a:t>
            </a:r>
            <a:r>
              <a:rPr lang="en-US" altLang="zh-CN" sz="1600" dirty="0" smtClean="0">
                <a:latin typeface="+mn-ea"/>
              </a:rPr>
              <a:t>:</a:t>
            </a:r>
            <a:r>
              <a:rPr lang="zh-CN" altLang="en-US" sz="1600" dirty="0" smtClean="0">
                <a:latin typeface="+mn-ea"/>
              </a:rPr>
              <a:t>输入公司名称</a:t>
            </a:r>
            <a:endParaRPr lang="en-US" altLang="zh-CN" sz="1600" dirty="0" smtClean="0">
              <a:latin typeface="+mn-ea"/>
            </a:endParaRPr>
          </a:p>
          <a:p>
            <a:r>
              <a:rPr lang="zh-CN" altLang="en-US" sz="1600" dirty="0" smtClean="0">
                <a:latin typeface="+mn-ea"/>
              </a:rPr>
              <a:t>第</a:t>
            </a:r>
            <a:r>
              <a:rPr lang="en-US" altLang="zh-CN" sz="1600" dirty="0" smtClean="0">
                <a:latin typeface="+mn-ea"/>
              </a:rPr>
              <a:t>4</a:t>
            </a:r>
            <a:r>
              <a:rPr lang="zh-CN" altLang="en-US" sz="1600" dirty="0" smtClean="0">
                <a:latin typeface="+mn-ea"/>
              </a:rPr>
              <a:t>步</a:t>
            </a:r>
            <a:r>
              <a:rPr lang="en-US" altLang="zh-CN" sz="1600" dirty="0" smtClean="0">
                <a:latin typeface="+mn-ea"/>
              </a:rPr>
              <a:t>:</a:t>
            </a:r>
            <a:r>
              <a:rPr lang="zh-CN" altLang="en-US" sz="1600" dirty="0" smtClean="0">
                <a:latin typeface="+mn-ea"/>
              </a:rPr>
              <a:t>输入密码</a:t>
            </a:r>
            <a:r>
              <a:rPr lang="en-US" altLang="zh-CN" sz="1600" dirty="0" smtClean="0">
                <a:latin typeface="+mn-ea"/>
              </a:rPr>
              <a:t>(</a:t>
            </a:r>
            <a:r>
              <a:rPr lang="zh-CN" altLang="en-US" sz="1600" dirty="0" smtClean="0">
                <a:latin typeface="+mn-ea"/>
              </a:rPr>
              <a:t>至少六位</a:t>
            </a:r>
            <a:r>
              <a:rPr lang="en-US" altLang="zh-CN" sz="1600" dirty="0" smtClean="0">
                <a:latin typeface="+mn-ea"/>
              </a:rPr>
              <a:t>)</a:t>
            </a:r>
          </a:p>
          <a:p>
            <a:r>
              <a:rPr lang="zh-CN" altLang="en-US" sz="1600" dirty="0" smtClean="0">
                <a:latin typeface="+mn-ea"/>
              </a:rPr>
              <a:t>第</a:t>
            </a:r>
            <a:r>
              <a:rPr lang="en-US" altLang="zh-CN" sz="1600" dirty="0" smtClean="0">
                <a:latin typeface="+mn-ea"/>
              </a:rPr>
              <a:t>5</a:t>
            </a:r>
            <a:r>
              <a:rPr lang="zh-CN" altLang="en-US" sz="1600" dirty="0" smtClean="0">
                <a:latin typeface="+mn-ea"/>
              </a:rPr>
              <a:t>步</a:t>
            </a:r>
            <a:r>
              <a:rPr lang="en-US" altLang="zh-CN" sz="1600" dirty="0" smtClean="0">
                <a:latin typeface="+mn-ea"/>
              </a:rPr>
              <a:t>:</a:t>
            </a:r>
            <a:r>
              <a:rPr lang="zh-CN" altLang="en-US" sz="1600" dirty="0" smtClean="0">
                <a:latin typeface="+mn-ea"/>
              </a:rPr>
              <a:t>输入确认密码</a:t>
            </a:r>
            <a:r>
              <a:rPr lang="en-US" altLang="zh-CN" sz="1600" dirty="0" smtClean="0">
                <a:latin typeface="+mn-ea"/>
              </a:rPr>
              <a:t>(</a:t>
            </a:r>
            <a:r>
              <a:rPr lang="zh-CN" altLang="en-US" sz="1600" dirty="0" smtClean="0">
                <a:latin typeface="+mn-ea"/>
              </a:rPr>
              <a:t>必须和密码一样</a:t>
            </a:r>
            <a:r>
              <a:rPr lang="en-US" altLang="zh-CN" sz="1600" dirty="0" smtClean="0">
                <a:latin typeface="+mn-ea"/>
              </a:rPr>
              <a:t>)</a:t>
            </a:r>
          </a:p>
          <a:p>
            <a:r>
              <a:rPr lang="zh-CN" altLang="en-US" sz="1600" dirty="0" smtClean="0">
                <a:latin typeface="+mn-ea"/>
              </a:rPr>
              <a:t>第</a:t>
            </a:r>
            <a:r>
              <a:rPr lang="en-US" altLang="zh-CN" sz="1600" dirty="0" smtClean="0">
                <a:latin typeface="+mn-ea"/>
              </a:rPr>
              <a:t>6</a:t>
            </a:r>
            <a:r>
              <a:rPr lang="zh-CN" altLang="en-US" sz="1600" dirty="0" smtClean="0">
                <a:latin typeface="+mn-ea"/>
              </a:rPr>
              <a:t>步</a:t>
            </a:r>
            <a:r>
              <a:rPr lang="en-US" altLang="zh-CN" sz="1600" dirty="0" smtClean="0">
                <a:latin typeface="+mn-ea"/>
              </a:rPr>
              <a:t>:</a:t>
            </a:r>
            <a:r>
              <a:rPr lang="zh-CN" altLang="en-US" sz="1600" dirty="0" smtClean="0">
                <a:latin typeface="+mn-ea"/>
              </a:rPr>
              <a:t>输入正确的手机号码</a:t>
            </a:r>
            <a:r>
              <a:rPr lang="en-US" altLang="zh-CN" sz="1600" dirty="0" smtClean="0">
                <a:latin typeface="+mn-ea"/>
              </a:rPr>
              <a:t>(</a:t>
            </a:r>
            <a:r>
              <a:rPr lang="zh-CN" altLang="en-US" sz="1600" dirty="0" smtClean="0">
                <a:latin typeface="+mn-ea"/>
              </a:rPr>
              <a:t>用于接收短信验证的号码</a:t>
            </a:r>
            <a:r>
              <a:rPr lang="en-US" altLang="zh-CN" sz="1600" dirty="0" smtClean="0">
                <a:latin typeface="+mn-ea"/>
              </a:rPr>
              <a:t>)</a:t>
            </a:r>
          </a:p>
          <a:p>
            <a:r>
              <a:rPr lang="zh-CN" altLang="en-US" sz="1600" dirty="0" smtClean="0">
                <a:latin typeface="+mn-ea"/>
              </a:rPr>
              <a:t>第</a:t>
            </a:r>
            <a:r>
              <a:rPr lang="en-US" altLang="zh-CN" sz="1600" dirty="0" smtClean="0">
                <a:latin typeface="+mn-ea"/>
              </a:rPr>
              <a:t>7</a:t>
            </a:r>
            <a:r>
              <a:rPr lang="zh-CN" altLang="en-US" sz="1600" dirty="0" smtClean="0">
                <a:latin typeface="+mn-ea"/>
              </a:rPr>
              <a:t>步</a:t>
            </a:r>
            <a:r>
              <a:rPr lang="en-US" altLang="zh-CN" sz="1600" dirty="0" smtClean="0">
                <a:latin typeface="+mn-ea"/>
              </a:rPr>
              <a:t>:</a:t>
            </a:r>
            <a:r>
              <a:rPr lang="zh-CN" altLang="en-US" sz="1600" dirty="0" smtClean="0">
                <a:latin typeface="+mn-ea"/>
              </a:rPr>
              <a:t>输入主要联系人姓名</a:t>
            </a:r>
            <a:endParaRPr lang="en-US" altLang="zh-CN" sz="1600" dirty="0" smtClean="0">
              <a:latin typeface="+mn-ea"/>
            </a:endParaRPr>
          </a:p>
          <a:p>
            <a:r>
              <a:rPr lang="zh-CN" altLang="en-US" sz="1600" dirty="0" smtClean="0">
                <a:latin typeface="+mn-ea"/>
              </a:rPr>
              <a:t>第</a:t>
            </a:r>
            <a:r>
              <a:rPr lang="en-US" altLang="zh-CN" sz="1600" dirty="0" smtClean="0">
                <a:latin typeface="+mn-ea"/>
              </a:rPr>
              <a:t>8</a:t>
            </a:r>
            <a:r>
              <a:rPr lang="zh-CN" altLang="en-US" sz="1600" dirty="0" smtClean="0">
                <a:latin typeface="+mn-ea"/>
              </a:rPr>
              <a:t>步</a:t>
            </a:r>
            <a:r>
              <a:rPr lang="en-US" altLang="zh-CN" sz="1600" dirty="0" smtClean="0">
                <a:latin typeface="+mn-ea"/>
              </a:rPr>
              <a:t>:</a:t>
            </a:r>
            <a:r>
              <a:rPr lang="zh-CN" altLang="en-US" sz="1600" dirty="0" smtClean="0">
                <a:latin typeface="+mn-ea"/>
              </a:rPr>
              <a:t>点击获取短信</a:t>
            </a:r>
            <a:r>
              <a:rPr lang="en-US" altLang="zh-CN" sz="1600" dirty="0" smtClean="0">
                <a:latin typeface="+mn-ea"/>
              </a:rPr>
              <a:t>(</a:t>
            </a:r>
            <a:r>
              <a:rPr lang="zh-CN" altLang="en-US" sz="1600" dirty="0" smtClean="0">
                <a:latin typeface="+mn-ea"/>
              </a:rPr>
              <a:t>手机会接收到短信验证码</a:t>
            </a:r>
            <a:r>
              <a:rPr lang="en-US" altLang="zh-CN" sz="1600" dirty="0" smtClean="0">
                <a:latin typeface="+mn-ea"/>
              </a:rPr>
              <a:t>)</a:t>
            </a:r>
          </a:p>
          <a:p>
            <a:r>
              <a:rPr lang="zh-CN" altLang="en-US" sz="1600" dirty="0" smtClean="0">
                <a:latin typeface="+mn-ea"/>
              </a:rPr>
              <a:t>第</a:t>
            </a:r>
            <a:r>
              <a:rPr lang="en-US" altLang="zh-CN" sz="1600" dirty="0" smtClean="0">
                <a:latin typeface="+mn-ea"/>
              </a:rPr>
              <a:t>9</a:t>
            </a:r>
            <a:r>
              <a:rPr lang="zh-CN" altLang="en-US" sz="1600" dirty="0" smtClean="0">
                <a:latin typeface="+mn-ea"/>
              </a:rPr>
              <a:t>步</a:t>
            </a:r>
            <a:r>
              <a:rPr lang="en-US" altLang="zh-CN" sz="1600" dirty="0" smtClean="0">
                <a:latin typeface="+mn-ea"/>
              </a:rPr>
              <a:t>:</a:t>
            </a:r>
            <a:r>
              <a:rPr lang="zh-CN" altLang="en-US" sz="1600" dirty="0" smtClean="0">
                <a:latin typeface="+mn-ea"/>
              </a:rPr>
              <a:t>输入短信验证码</a:t>
            </a:r>
            <a:endParaRPr lang="en-US" altLang="zh-CN" sz="1600" dirty="0" smtClean="0">
              <a:latin typeface="+mn-ea"/>
            </a:endParaRPr>
          </a:p>
          <a:p>
            <a:r>
              <a:rPr lang="zh-CN" altLang="en-US" sz="1600" dirty="0" smtClean="0">
                <a:latin typeface="+mn-ea"/>
              </a:rPr>
              <a:t>第</a:t>
            </a:r>
            <a:r>
              <a:rPr lang="en-US" altLang="zh-CN" sz="1600" dirty="0" smtClean="0">
                <a:latin typeface="+mn-ea"/>
              </a:rPr>
              <a:t>10</a:t>
            </a:r>
            <a:r>
              <a:rPr lang="zh-CN" altLang="en-US" sz="1600" dirty="0" smtClean="0">
                <a:latin typeface="+mn-ea"/>
              </a:rPr>
              <a:t>步</a:t>
            </a:r>
            <a:r>
              <a:rPr lang="en-US" altLang="zh-CN" sz="1600" dirty="0" smtClean="0">
                <a:latin typeface="+mn-ea"/>
              </a:rPr>
              <a:t>:</a:t>
            </a:r>
            <a:r>
              <a:rPr lang="zh-CN" altLang="en-US" sz="1600" dirty="0" smtClean="0">
                <a:latin typeface="+mn-ea"/>
              </a:rPr>
              <a:t>最后点击注册</a:t>
            </a:r>
            <a:endParaRPr lang="en-US" sz="1600" dirty="0" smtClean="0">
              <a:latin typeface="+mn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088260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zh-CN" alt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矩形标注 8"/>
          <p:cNvSpPr/>
          <p:nvPr/>
        </p:nvSpPr>
        <p:spPr>
          <a:xfrm>
            <a:off x="6286512" y="0"/>
            <a:ext cx="2000264" cy="428604"/>
          </a:xfrm>
          <a:prstGeom prst="wedgeRectCallout">
            <a:avLst>
              <a:gd name="adj1" fmla="val -64021"/>
              <a:gd name="adj2" fmla="val 249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第</a:t>
            </a:r>
            <a:r>
              <a:rPr lang="en-US" altLang="zh-CN" dirty="0" smtClean="0"/>
              <a:t>1</a:t>
            </a:r>
            <a:r>
              <a:rPr lang="zh-CN" altLang="en-US" dirty="0" smtClean="0"/>
              <a:t>步</a:t>
            </a:r>
            <a:r>
              <a:rPr lang="en-US" altLang="zh-CN" dirty="0" smtClean="0"/>
              <a:t>:</a:t>
            </a:r>
            <a:r>
              <a:rPr lang="zh-CN" altLang="en-US" dirty="0" smtClean="0"/>
              <a:t>点击注册</a:t>
            </a:r>
            <a:endParaRPr lang="zh-CN" alt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928670"/>
            <a:ext cx="2165699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矩形标注 10"/>
          <p:cNvSpPr/>
          <p:nvPr/>
        </p:nvSpPr>
        <p:spPr>
          <a:xfrm>
            <a:off x="6929454" y="785794"/>
            <a:ext cx="2000264" cy="428604"/>
          </a:xfrm>
          <a:prstGeom prst="wedgeRectCallout">
            <a:avLst>
              <a:gd name="adj1" fmla="val -64021"/>
              <a:gd name="adj2" fmla="val 249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第</a:t>
            </a:r>
            <a:r>
              <a:rPr lang="en-US" altLang="zh-CN" dirty="0" smtClean="0"/>
              <a:t>2</a:t>
            </a:r>
            <a:r>
              <a:rPr lang="zh-CN" altLang="en-US" dirty="0" smtClean="0"/>
              <a:t>步</a:t>
            </a:r>
            <a:r>
              <a:rPr lang="en-US" altLang="zh-CN" dirty="0" smtClean="0"/>
              <a:t>:</a:t>
            </a:r>
            <a:r>
              <a:rPr lang="zh-CN" altLang="en-US" dirty="0" smtClean="0">
                <a:latin typeface="+mn-ea"/>
              </a:rPr>
              <a:t>输入用户名</a:t>
            </a:r>
            <a:endParaRPr lang="zh-CN" alt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1500173"/>
            <a:ext cx="1285884" cy="285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矩形标注 12"/>
          <p:cNvSpPr/>
          <p:nvPr/>
        </p:nvSpPr>
        <p:spPr>
          <a:xfrm>
            <a:off x="6500826" y="1428736"/>
            <a:ext cx="2357454" cy="428604"/>
          </a:xfrm>
          <a:prstGeom prst="wedgeRectCallout">
            <a:avLst>
              <a:gd name="adj1" fmla="val -64021"/>
              <a:gd name="adj2" fmla="val 249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第</a:t>
            </a:r>
            <a:r>
              <a:rPr lang="en-US" altLang="zh-CN" dirty="0" smtClean="0"/>
              <a:t>3</a:t>
            </a:r>
            <a:r>
              <a:rPr lang="zh-CN" altLang="en-US" dirty="0" smtClean="0"/>
              <a:t>步</a:t>
            </a:r>
            <a:r>
              <a:rPr lang="en-US" altLang="zh-CN" dirty="0" smtClean="0"/>
              <a:t>:</a:t>
            </a:r>
            <a:r>
              <a:rPr lang="zh-CN" altLang="en-US" dirty="0" smtClean="0">
                <a:latin typeface="+mn-ea"/>
              </a:rPr>
              <a:t>输入公司名称</a:t>
            </a:r>
            <a:endParaRPr lang="zh-CN" altLang="en-US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14876" y="2071678"/>
            <a:ext cx="1066805" cy="30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矩形标注 14"/>
          <p:cNvSpPr/>
          <p:nvPr/>
        </p:nvSpPr>
        <p:spPr>
          <a:xfrm>
            <a:off x="6286512" y="2000240"/>
            <a:ext cx="2357454" cy="428604"/>
          </a:xfrm>
          <a:prstGeom prst="wedgeRectCallout">
            <a:avLst>
              <a:gd name="adj1" fmla="val -64021"/>
              <a:gd name="adj2" fmla="val 249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第</a:t>
            </a:r>
            <a:r>
              <a:rPr lang="en-US" altLang="zh-CN" dirty="0" smtClean="0"/>
              <a:t>4</a:t>
            </a:r>
            <a:r>
              <a:rPr lang="zh-CN" altLang="en-US" dirty="0" smtClean="0"/>
              <a:t>步</a:t>
            </a:r>
            <a:r>
              <a:rPr lang="en-US" altLang="zh-CN" dirty="0" smtClean="0"/>
              <a:t>:</a:t>
            </a:r>
            <a:r>
              <a:rPr lang="zh-CN" altLang="en-US" dirty="0" smtClean="0">
                <a:latin typeface="+mn-ea"/>
              </a:rPr>
              <a:t>输入密码</a:t>
            </a:r>
            <a:endParaRPr lang="zh-CN" altLang="en-US" dirty="0"/>
          </a:p>
        </p:txBody>
      </p:sp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14876" y="2643182"/>
            <a:ext cx="1066805" cy="30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矩形标注 17"/>
          <p:cNvSpPr/>
          <p:nvPr/>
        </p:nvSpPr>
        <p:spPr>
          <a:xfrm>
            <a:off x="6286512" y="2571744"/>
            <a:ext cx="2357454" cy="428604"/>
          </a:xfrm>
          <a:prstGeom prst="wedgeRectCallout">
            <a:avLst>
              <a:gd name="adj1" fmla="val -64021"/>
              <a:gd name="adj2" fmla="val 249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第</a:t>
            </a:r>
            <a:r>
              <a:rPr lang="en-US" altLang="zh-CN" dirty="0" smtClean="0"/>
              <a:t>5</a:t>
            </a:r>
            <a:r>
              <a:rPr lang="zh-CN" altLang="en-US" dirty="0" smtClean="0"/>
              <a:t>步</a:t>
            </a:r>
            <a:r>
              <a:rPr lang="en-US" altLang="zh-CN" dirty="0" smtClean="0"/>
              <a:t>:</a:t>
            </a:r>
            <a:r>
              <a:rPr lang="zh-CN" altLang="en-US" dirty="0" smtClean="0">
                <a:latin typeface="+mn-ea"/>
              </a:rPr>
              <a:t>输入确认密码</a:t>
            </a:r>
            <a:endParaRPr lang="zh-CN" altLang="en-US" dirty="0"/>
          </a:p>
        </p:txBody>
      </p: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3214686"/>
            <a:ext cx="2165699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矩形标注 21"/>
          <p:cNvSpPr/>
          <p:nvPr/>
        </p:nvSpPr>
        <p:spPr>
          <a:xfrm>
            <a:off x="6572264" y="3214710"/>
            <a:ext cx="2357454" cy="428604"/>
          </a:xfrm>
          <a:prstGeom prst="wedgeRectCallout">
            <a:avLst>
              <a:gd name="adj1" fmla="val -64021"/>
              <a:gd name="adj2" fmla="val 249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第</a:t>
            </a:r>
            <a:r>
              <a:rPr lang="en-US" altLang="zh-CN" dirty="0" smtClean="0"/>
              <a:t>6</a:t>
            </a:r>
            <a:r>
              <a:rPr lang="zh-CN" altLang="en-US" dirty="0" smtClean="0"/>
              <a:t>步</a:t>
            </a:r>
            <a:r>
              <a:rPr lang="en-US" altLang="zh-CN" dirty="0" smtClean="0"/>
              <a:t>:</a:t>
            </a:r>
            <a:r>
              <a:rPr lang="zh-CN" altLang="en-US" dirty="0" smtClean="0">
                <a:latin typeface="+mn-ea"/>
              </a:rPr>
              <a:t>输入手机号</a:t>
            </a:r>
            <a:endParaRPr lang="zh-CN" altLang="en-US" dirty="0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86314" y="3857628"/>
            <a:ext cx="857256" cy="30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矩形标注 24"/>
          <p:cNvSpPr/>
          <p:nvPr/>
        </p:nvSpPr>
        <p:spPr>
          <a:xfrm>
            <a:off x="6143636" y="3786190"/>
            <a:ext cx="2357454" cy="428604"/>
          </a:xfrm>
          <a:prstGeom prst="wedgeRectCallout">
            <a:avLst>
              <a:gd name="adj1" fmla="val -64021"/>
              <a:gd name="adj2" fmla="val 249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第</a:t>
            </a:r>
            <a:r>
              <a:rPr lang="en-US" altLang="zh-CN" dirty="0" smtClean="0"/>
              <a:t>7</a:t>
            </a:r>
            <a:r>
              <a:rPr lang="zh-CN" altLang="en-US" dirty="0" smtClean="0"/>
              <a:t>步</a:t>
            </a:r>
            <a:r>
              <a:rPr lang="en-US" altLang="zh-CN" dirty="0" smtClean="0"/>
              <a:t>:</a:t>
            </a:r>
            <a:r>
              <a:rPr lang="zh-CN" altLang="en-US" dirty="0" smtClean="0">
                <a:latin typeface="+mn-ea"/>
              </a:rPr>
              <a:t>输入联系人</a:t>
            </a:r>
            <a:endParaRPr lang="zh-CN" altLang="en-US" dirty="0"/>
          </a:p>
        </p:txBody>
      </p:sp>
      <p:sp>
        <p:nvSpPr>
          <p:cNvPr id="26" name="矩形标注 25"/>
          <p:cNvSpPr/>
          <p:nvPr/>
        </p:nvSpPr>
        <p:spPr>
          <a:xfrm>
            <a:off x="7500894" y="5072074"/>
            <a:ext cx="1643106" cy="857256"/>
          </a:xfrm>
          <a:prstGeom prst="wedgeRectCallout">
            <a:avLst>
              <a:gd name="adj1" fmla="val -55697"/>
              <a:gd name="adj2" fmla="val -816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第</a:t>
            </a:r>
            <a:r>
              <a:rPr lang="en-US" altLang="zh-CN" dirty="0" smtClean="0"/>
              <a:t>8</a:t>
            </a:r>
            <a:r>
              <a:rPr lang="zh-CN" altLang="en-US" dirty="0" smtClean="0"/>
              <a:t>步</a:t>
            </a:r>
            <a:r>
              <a:rPr lang="en-US" altLang="zh-CN" dirty="0" smtClean="0"/>
              <a:t>:</a:t>
            </a:r>
            <a:r>
              <a:rPr lang="zh-CN" altLang="en-US" dirty="0" smtClean="0"/>
              <a:t>点击获取短信</a:t>
            </a:r>
            <a:endParaRPr lang="zh-CN" altLang="en-US" dirty="0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714876" y="4500570"/>
            <a:ext cx="764244" cy="29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矩形标注 27"/>
          <p:cNvSpPr/>
          <p:nvPr/>
        </p:nvSpPr>
        <p:spPr>
          <a:xfrm>
            <a:off x="2500298" y="4857760"/>
            <a:ext cx="1285884" cy="857256"/>
          </a:xfrm>
          <a:prstGeom prst="wedgeRectCallout">
            <a:avLst>
              <a:gd name="adj1" fmla="val 125867"/>
              <a:gd name="adj2" fmla="val -662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第</a:t>
            </a:r>
            <a:r>
              <a:rPr lang="en-US" altLang="zh-CN" dirty="0" smtClean="0"/>
              <a:t>9</a:t>
            </a:r>
            <a:r>
              <a:rPr lang="zh-CN" altLang="en-US" dirty="0" smtClean="0"/>
              <a:t>步</a:t>
            </a:r>
            <a:r>
              <a:rPr lang="en-US" altLang="zh-CN" dirty="0" smtClean="0"/>
              <a:t>:</a:t>
            </a:r>
            <a:r>
              <a:rPr lang="zh-CN" altLang="en-US" dirty="0" smtClean="0"/>
              <a:t>输入短信验证码</a:t>
            </a:r>
            <a:endParaRPr lang="zh-CN" altLang="en-US" dirty="0"/>
          </a:p>
        </p:txBody>
      </p:sp>
      <p:sp>
        <p:nvSpPr>
          <p:cNvPr id="31" name="矩形标注 30"/>
          <p:cNvSpPr/>
          <p:nvPr/>
        </p:nvSpPr>
        <p:spPr>
          <a:xfrm>
            <a:off x="4929190" y="5786454"/>
            <a:ext cx="1285884" cy="857256"/>
          </a:xfrm>
          <a:prstGeom prst="wedgeRectCallout">
            <a:avLst>
              <a:gd name="adj1" fmla="val 16907"/>
              <a:gd name="adj2" fmla="val -834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第</a:t>
            </a:r>
            <a:r>
              <a:rPr lang="en-US" altLang="zh-CN" dirty="0" smtClean="0"/>
              <a:t>10</a:t>
            </a:r>
            <a:r>
              <a:rPr lang="zh-CN" altLang="en-US" dirty="0" smtClean="0"/>
              <a:t>步</a:t>
            </a:r>
            <a:r>
              <a:rPr lang="en-US" altLang="zh-CN" dirty="0" smtClean="0"/>
              <a:t>:</a:t>
            </a:r>
            <a:r>
              <a:rPr lang="zh-CN" altLang="en-US" dirty="0" smtClean="0"/>
              <a:t>点击注册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8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1" grpId="0" animBg="1"/>
      <p:bldP spid="11" grpId="1" animBg="1"/>
      <p:bldP spid="13" grpId="0" animBg="1"/>
      <p:bldP spid="13" grpId="1" animBg="1"/>
      <p:bldP spid="15" grpId="0" animBg="1"/>
      <p:bldP spid="15" grpId="1" animBg="1"/>
      <p:bldP spid="18" grpId="0" animBg="1"/>
      <p:bldP spid="18" grpId="1" animBg="1"/>
      <p:bldP spid="22" grpId="0" animBg="1"/>
      <p:bldP spid="22" grpId="1" animBg="1"/>
      <p:bldP spid="25" grpId="0" animBg="1"/>
      <p:bldP spid="25" grpId="1" animBg="1"/>
      <p:bldP spid="26" grpId="0" animBg="1"/>
      <p:bldP spid="26" grpId="1" animBg="1"/>
      <p:bldP spid="28" grpId="0" animBg="1"/>
      <p:bldP spid="28" grpId="1" animBg="1"/>
      <p:bldP spid="31" grpId="0" animBg="1"/>
      <p:bldP spid="3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 smtClean="0"/>
              <a:t>供应商操作编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 smtClean="0"/>
              <a:t>系统登陆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42" y="0"/>
            <a:ext cx="650085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内容占位符 2"/>
          <p:cNvSpPr>
            <a:spLocks noGrp="1"/>
          </p:cNvSpPr>
          <p:nvPr>
            <p:ph idx="1"/>
          </p:nvPr>
        </p:nvSpPr>
        <p:spPr>
          <a:xfrm>
            <a:off x="0" y="500042"/>
            <a:ext cx="2500298" cy="5715040"/>
          </a:xfrm>
        </p:spPr>
        <p:txBody>
          <a:bodyPr>
            <a:normAutofit/>
          </a:bodyPr>
          <a:lstStyle/>
          <a:p>
            <a:r>
              <a:rPr lang="zh-CN" altLang="en-US" sz="1600" dirty="0" smtClean="0">
                <a:latin typeface="+mn-ea"/>
              </a:rPr>
              <a:t>第</a:t>
            </a:r>
            <a:r>
              <a:rPr lang="en-US" altLang="zh-CN" sz="1600" dirty="0" smtClean="0">
                <a:latin typeface="+mn-ea"/>
              </a:rPr>
              <a:t>1</a:t>
            </a:r>
            <a:r>
              <a:rPr lang="zh-CN" altLang="en-US" sz="1600" dirty="0" smtClean="0">
                <a:latin typeface="+mn-ea"/>
              </a:rPr>
              <a:t>步</a:t>
            </a:r>
            <a:r>
              <a:rPr lang="en-US" altLang="zh-CN" sz="1600" dirty="0" smtClean="0">
                <a:latin typeface="+mn-ea"/>
              </a:rPr>
              <a:t>:</a:t>
            </a:r>
            <a:r>
              <a:rPr lang="zh-CN" altLang="en-US" sz="1600" dirty="0" smtClean="0">
                <a:latin typeface="+mn-ea"/>
              </a:rPr>
              <a:t>点击帐号登录</a:t>
            </a:r>
            <a:endParaRPr lang="en-US" altLang="zh-CN" sz="1600" dirty="0" smtClean="0">
              <a:latin typeface="+mn-ea"/>
            </a:endParaRPr>
          </a:p>
          <a:p>
            <a:r>
              <a:rPr lang="zh-CN" altLang="en-US" sz="1600" dirty="0" smtClean="0">
                <a:latin typeface="+mn-ea"/>
              </a:rPr>
              <a:t>第</a:t>
            </a:r>
            <a:r>
              <a:rPr lang="en-US" altLang="zh-CN" sz="1600" dirty="0" smtClean="0">
                <a:latin typeface="+mn-ea"/>
              </a:rPr>
              <a:t>2</a:t>
            </a:r>
            <a:r>
              <a:rPr lang="zh-CN" altLang="en-US" sz="1600" dirty="0" smtClean="0">
                <a:latin typeface="+mn-ea"/>
              </a:rPr>
              <a:t>步</a:t>
            </a:r>
            <a:r>
              <a:rPr lang="en-US" altLang="zh-CN" sz="1600" dirty="0" smtClean="0">
                <a:latin typeface="+mn-ea"/>
              </a:rPr>
              <a:t>:</a:t>
            </a:r>
            <a:r>
              <a:rPr lang="zh-CN" altLang="en-US" sz="1600" dirty="0" smtClean="0">
                <a:latin typeface="+mn-ea"/>
              </a:rPr>
              <a:t>输入用户名</a:t>
            </a:r>
            <a:r>
              <a:rPr lang="en-US" altLang="zh-CN" sz="1600" dirty="0" smtClean="0">
                <a:latin typeface="+mn-ea"/>
              </a:rPr>
              <a:t>(</a:t>
            </a:r>
            <a:r>
              <a:rPr lang="zh-CN" altLang="en-US" sz="1600" dirty="0" smtClean="0">
                <a:latin typeface="+mn-ea"/>
              </a:rPr>
              <a:t>手机格式</a:t>
            </a:r>
            <a:r>
              <a:rPr lang="en-US" altLang="zh-CN" sz="1600" dirty="0" smtClean="0">
                <a:latin typeface="+mn-ea"/>
              </a:rPr>
              <a:t>)</a:t>
            </a:r>
          </a:p>
          <a:p>
            <a:r>
              <a:rPr lang="zh-CN" altLang="en-US" sz="1600" dirty="0" smtClean="0">
                <a:latin typeface="+mn-ea"/>
              </a:rPr>
              <a:t>第</a:t>
            </a:r>
            <a:r>
              <a:rPr lang="en-US" altLang="zh-CN" sz="1600" dirty="0" smtClean="0">
                <a:latin typeface="+mn-ea"/>
              </a:rPr>
              <a:t>3</a:t>
            </a:r>
            <a:r>
              <a:rPr lang="zh-CN" altLang="en-US" sz="1600" dirty="0" smtClean="0">
                <a:latin typeface="+mn-ea"/>
              </a:rPr>
              <a:t>步</a:t>
            </a:r>
            <a:r>
              <a:rPr lang="en-US" altLang="zh-CN" sz="1600" dirty="0" smtClean="0">
                <a:latin typeface="+mn-ea"/>
              </a:rPr>
              <a:t>:</a:t>
            </a:r>
            <a:r>
              <a:rPr lang="zh-CN" altLang="en-US" sz="1600" dirty="0" smtClean="0">
                <a:latin typeface="+mn-ea"/>
              </a:rPr>
              <a:t>输入密码</a:t>
            </a:r>
            <a:endParaRPr lang="en-US" altLang="zh-CN" sz="1600" dirty="0" smtClean="0">
              <a:latin typeface="+mn-ea"/>
            </a:endParaRPr>
          </a:p>
          <a:p>
            <a:r>
              <a:rPr lang="zh-CN" altLang="en-US" sz="1600" dirty="0" smtClean="0">
                <a:latin typeface="+mn-ea"/>
              </a:rPr>
              <a:t>第</a:t>
            </a:r>
            <a:r>
              <a:rPr lang="en-US" altLang="zh-CN" sz="1600" dirty="0" smtClean="0">
                <a:latin typeface="+mn-ea"/>
              </a:rPr>
              <a:t>4</a:t>
            </a:r>
            <a:r>
              <a:rPr lang="zh-CN" altLang="en-US" sz="1600" dirty="0" smtClean="0">
                <a:latin typeface="+mn-ea"/>
              </a:rPr>
              <a:t>步</a:t>
            </a:r>
            <a:r>
              <a:rPr lang="en-US" altLang="zh-CN" sz="1600" dirty="0" smtClean="0">
                <a:latin typeface="+mn-ea"/>
              </a:rPr>
              <a:t>:</a:t>
            </a:r>
            <a:r>
              <a:rPr lang="zh-CN" altLang="en-US" sz="1600" dirty="0" smtClean="0">
                <a:latin typeface="+mn-ea"/>
              </a:rPr>
              <a:t>输入随机验证码</a:t>
            </a:r>
            <a:endParaRPr lang="en-US" altLang="zh-CN" sz="1600" dirty="0" smtClean="0">
              <a:latin typeface="+mn-ea"/>
            </a:endParaRPr>
          </a:p>
          <a:p>
            <a:r>
              <a:rPr lang="zh-CN" altLang="en-US" sz="1600" dirty="0" smtClean="0">
                <a:latin typeface="+mn-ea"/>
              </a:rPr>
              <a:t>第</a:t>
            </a:r>
            <a:r>
              <a:rPr lang="en-US" altLang="zh-CN" sz="1600" dirty="0" smtClean="0">
                <a:latin typeface="+mn-ea"/>
              </a:rPr>
              <a:t>5</a:t>
            </a:r>
            <a:r>
              <a:rPr lang="zh-CN" altLang="en-US" sz="1600" dirty="0" smtClean="0">
                <a:latin typeface="+mn-ea"/>
              </a:rPr>
              <a:t>步</a:t>
            </a:r>
            <a:r>
              <a:rPr lang="en-US" altLang="zh-CN" sz="1600" dirty="0" smtClean="0">
                <a:latin typeface="+mn-ea"/>
              </a:rPr>
              <a:t>:</a:t>
            </a:r>
            <a:r>
              <a:rPr lang="zh-CN" altLang="en-US" sz="1600" dirty="0" smtClean="0">
                <a:latin typeface="+mn-ea"/>
              </a:rPr>
              <a:t>点击登陆</a:t>
            </a:r>
            <a:endParaRPr lang="en-US" altLang="zh-CN" sz="1600" dirty="0" smtClean="0">
              <a:latin typeface="+mn-ea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-1"/>
            <a:ext cx="6500826" cy="6870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1071546"/>
            <a:ext cx="1732372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矩形标注 9"/>
          <p:cNvSpPr/>
          <p:nvPr/>
        </p:nvSpPr>
        <p:spPr>
          <a:xfrm>
            <a:off x="4786314" y="0"/>
            <a:ext cx="2000264" cy="428604"/>
          </a:xfrm>
          <a:prstGeom prst="wedgeRectCallout">
            <a:avLst>
              <a:gd name="adj1" fmla="val -64021"/>
              <a:gd name="adj2" fmla="val 249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第</a:t>
            </a:r>
            <a:r>
              <a:rPr lang="en-US" altLang="zh-CN" dirty="0" smtClean="0"/>
              <a:t>1</a:t>
            </a:r>
            <a:r>
              <a:rPr lang="zh-CN" altLang="en-US" dirty="0" smtClean="0"/>
              <a:t>步</a:t>
            </a:r>
            <a:r>
              <a:rPr lang="en-US" altLang="zh-CN" dirty="0" smtClean="0"/>
              <a:t>:</a:t>
            </a:r>
            <a:r>
              <a:rPr lang="zh-CN" altLang="en-US" dirty="0" smtClean="0"/>
              <a:t>点击登录</a:t>
            </a:r>
            <a:endParaRPr lang="zh-CN" altLang="en-US" dirty="0"/>
          </a:p>
        </p:txBody>
      </p:sp>
      <p:sp>
        <p:nvSpPr>
          <p:cNvPr id="11" name="矩形标注 10"/>
          <p:cNvSpPr/>
          <p:nvPr/>
        </p:nvSpPr>
        <p:spPr>
          <a:xfrm>
            <a:off x="6786578" y="928670"/>
            <a:ext cx="2000264" cy="428604"/>
          </a:xfrm>
          <a:prstGeom prst="wedgeRectCallout">
            <a:avLst>
              <a:gd name="adj1" fmla="val -64021"/>
              <a:gd name="adj2" fmla="val 249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第</a:t>
            </a:r>
            <a:r>
              <a:rPr lang="en-US" altLang="zh-CN" dirty="0" smtClean="0"/>
              <a:t>2</a:t>
            </a:r>
            <a:r>
              <a:rPr lang="zh-CN" altLang="en-US" dirty="0" smtClean="0"/>
              <a:t>步</a:t>
            </a:r>
            <a:r>
              <a:rPr lang="en-US" altLang="zh-CN" dirty="0" smtClean="0"/>
              <a:t>:</a:t>
            </a:r>
            <a:r>
              <a:rPr lang="zh-CN" altLang="en-US" dirty="0" smtClean="0"/>
              <a:t>输入用户名</a:t>
            </a:r>
            <a:endParaRPr lang="zh-CN" altLang="en-US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1785926"/>
            <a:ext cx="971554" cy="295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矩形标注 12"/>
          <p:cNvSpPr/>
          <p:nvPr/>
        </p:nvSpPr>
        <p:spPr>
          <a:xfrm>
            <a:off x="6000760" y="1714488"/>
            <a:ext cx="2000264" cy="428604"/>
          </a:xfrm>
          <a:prstGeom prst="wedgeRectCallout">
            <a:avLst>
              <a:gd name="adj1" fmla="val -64021"/>
              <a:gd name="adj2" fmla="val 249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第</a:t>
            </a:r>
            <a:r>
              <a:rPr lang="en-US" altLang="zh-CN" dirty="0" smtClean="0"/>
              <a:t>3</a:t>
            </a:r>
            <a:r>
              <a:rPr lang="zh-CN" altLang="en-US" dirty="0" smtClean="0"/>
              <a:t>步</a:t>
            </a:r>
            <a:r>
              <a:rPr lang="en-US" altLang="zh-CN" dirty="0" smtClean="0"/>
              <a:t>:</a:t>
            </a:r>
            <a:r>
              <a:rPr lang="zh-CN" altLang="en-US" dirty="0" smtClean="0"/>
              <a:t>输入密码</a:t>
            </a:r>
            <a:endParaRPr lang="zh-CN" altLang="en-US" dirty="0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14876" y="2561539"/>
            <a:ext cx="642942" cy="295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矩形标注 15"/>
          <p:cNvSpPr/>
          <p:nvPr/>
        </p:nvSpPr>
        <p:spPr>
          <a:xfrm>
            <a:off x="5500694" y="2428868"/>
            <a:ext cx="2643206" cy="428604"/>
          </a:xfrm>
          <a:prstGeom prst="wedgeRectCallout">
            <a:avLst>
              <a:gd name="adj1" fmla="val -64021"/>
              <a:gd name="adj2" fmla="val 249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第</a:t>
            </a:r>
            <a:r>
              <a:rPr lang="en-US" altLang="zh-CN" dirty="0" smtClean="0"/>
              <a:t>4</a:t>
            </a:r>
            <a:r>
              <a:rPr lang="zh-CN" altLang="en-US" dirty="0" smtClean="0"/>
              <a:t>步</a:t>
            </a:r>
            <a:r>
              <a:rPr lang="en-US" altLang="zh-CN" dirty="0" smtClean="0"/>
              <a:t>:</a:t>
            </a:r>
            <a:r>
              <a:rPr lang="zh-CN" altLang="en-US" dirty="0" smtClean="0"/>
              <a:t>输入随机验证码</a:t>
            </a:r>
            <a:endParaRPr lang="zh-CN" altLang="en-US" dirty="0"/>
          </a:p>
        </p:txBody>
      </p:sp>
      <p:sp>
        <p:nvSpPr>
          <p:cNvPr id="17" name="矩形标注 16"/>
          <p:cNvSpPr/>
          <p:nvPr/>
        </p:nvSpPr>
        <p:spPr>
          <a:xfrm>
            <a:off x="6357950" y="5214950"/>
            <a:ext cx="2000264" cy="428604"/>
          </a:xfrm>
          <a:prstGeom prst="wedgeRectCallout">
            <a:avLst>
              <a:gd name="adj1" fmla="val -47282"/>
              <a:gd name="adj2" fmla="val -1332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第</a:t>
            </a:r>
            <a:r>
              <a:rPr lang="en-US" altLang="zh-CN" dirty="0" smtClean="0"/>
              <a:t>5</a:t>
            </a:r>
            <a:r>
              <a:rPr lang="zh-CN" altLang="en-US" dirty="0" smtClean="0"/>
              <a:t>步</a:t>
            </a:r>
            <a:r>
              <a:rPr lang="en-US" altLang="zh-CN" dirty="0" smtClean="0"/>
              <a:t>:</a:t>
            </a:r>
            <a:r>
              <a:rPr lang="zh-CN" altLang="en-US" dirty="0" smtClean="0"/>
              <a:t>点击登录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3" grpId="0" animBg="1"/>
      <p:bldP spid="13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矩形标注 5"/>
          <p:cNvSpPr/>
          <p:nvPr/>
        </p:nvSpPr>
        <p:spPr>
          <a:xfrm>
            <a:off x="8001024" y="1000108"/>
            <a:ext cx="1142976" cy="785818"/>
          </a:xfrm>
          <a:prstGeom prst="wedgeRectCallout">
            <a:avLst>
              <a:gd name="adj1" fmla="val 19351"/>
              <a:gd name="adj2" fmla="val -1461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此处显示登陆用名</a:t>
            </a:r>
            <a:endParaRPr lang="zh-CN" altLang="en-US" dirty="0"/>
          </a:p>
        </p:txBody>
      </p:sp>
      <p:sp>
        <p:nvSpPr>
          <p:cNvPr id="7" name="矩形标注 6"/>
          <p:cNvSpPr/>
          <p:nvPr/>
        </p:nvSpPr>
        <p:spPr>
          <a:xfrm>
            <a:off x="5929322" y="571480"/>
            <a:ext cx="1142976" cy="928694"/>
          </a:xfrm>
          <a:prstGeom prst="wedgeRectCallout">
            <a:avLst>
              <a:gd name="adj1" fmla="val 73545"/>
              <a:gd name="adj2" fmla="val -947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mtClean="0"/>
              <a:t>点击未查看消息数字</a:t>
            </a:r>
            <a:endParaRPr lang="zh-CN" alt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428604"/>
            <a:ext cx="7643834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矩形标注 11"/>
          <p:cNvSpPr/>
          <p:nvPr/>
        </p:nvSpPr>
        <p:spPr>
          <a:xfrm>
            <a:off x="6786578" y="2500306"/>
            <a:ext cx="928694" cy="571504"/>
          </a:xfrm>
          <a:prstGeom prst="wedgeRectCallout">
            <a:avLst>
              <a:gd name="adj1" fmla="val 98954"/>
              <a:gd name="adj2" fmla="val -1179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mtClean="0"/>
              <a:t>点击详情</a:t>
            </a:r>
            <a:endParaRPr lang="zh-CN" altLang="en-US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488" y="1357298"/>
            <a:ext cx="3914775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12" grpId="0" animBg="1"/>
      <p:bldP spid="1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 smtClean="0"/>
              <a:t>供应商操作编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 smtClean="0"/>
              <a:t>修改密码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0"/>
            <a:ext cx="64293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内容占位符 2"/>
          <p:cNvSpPr>
            <a:spLocks noGrp="1"/>
          </p:cNvSpPr>
          <p:nvPr>
            <p:ph idx="1"/>
          </p:nvPr>
        </p:nvSpPr>
        <p:spPr>
          <a:xfrm>
            <a:off x="0" y="500042"/>
            <a:ext cx="2500298" cy="5715040"/>
          </a:xfrm>
        </p:spPr>
        <p:txBody>
          <a:bodyPr>
            <a:normAutofit/>
          </a:bodyPr>
          <a:lstStyle/>
          <a:p>
            <a:r>
              <a:rPr lang="zh-CN" altLang="en-US" sz="1600" dirty="0" smtClean="0">
                <a:latin typeface="+mn-ea"/>
              </a:rPr>
              <a:t>第</a:t>
            </a:r>
            <a:r>
              <a:rPr lang="en-US" altLang="zh-CN" sz="1600" dirty="0" smtClean="0">
                <a:latin typeface="+mn-ea"/>
              </a:rPr>
              <a:t>1</a:t>
            </a:r>
            <a:r>
              <a:rPr lang="zh-CN" altLang="en-US" sz="1600" dirty="0" smtClean="0">
                <a:latin typeface="+mn-ea"/>
              </a:rPr>
              <a:t>步</a:t>
            </a:r>
            <a:r>
              <a:rPr lang="en-US" altLang="zh-CN" sz="1600" dirty="0" smtClean="0">
                <a:latin typeface="+mn-ea"/>
              </a:rPr>
              <a:t>:</a:t>
            </a:r>
            <a:r>
              <a:rPr lang="zh-CN" altLang="en-US" sz="1600" dirty="0" smtClean="0">
                <a:latin typeface="+mn-ea"/>
              </a:rPr>
              <a:t>点击修改密码</a:t>
            </a:r>
            <a:endParaRPr lang="en-US" altLang="zh-CN" sz="1600" dirty="0" smtClean="0">
              <a:latin typeface="+mn-ea"/>
            </a:endParaRPr>
          </a:p>
          <a:p>
            <a:r>
              <a:rPr lang="zh-CN" altLang="en-US" sz="1600" dirty="0" smtClean="0">
                <a:latin typeface="+mn-ea"/>
              </a:rPr>
              <a:t>第</a:t>
            </a:r>
            <a:r>
              <a:rPr lang="en-US" altLang="zh-CN" sz="1600" dirty="0" smtClean="0">
                <a:latin typeface="+mn-ea"/>
              </a:rPr>
              <a:t>2</a:t>
            </a:r>
            <a:r>
              <a:rPr lang="zh-CN" altLang="en-US" sz="1600" dirty="0" smtClean="0">
                <a:latin typeface="+mn-ea"/>
              </a:rPr>
              <a:t>步</a:t>
            </a:r>
            <a:r>
              <a:rPr lang="en-US" altLang="zh-CN" sz="1600" dirty="0" smtClean="0">
                <a:latin typeface="+mn-ea"/>
              </a:rPr>
              <a:t>:</a:t>
            </a:r>
            <a:r>
              <a:rPr lang="zh-CN" altLang="en-US" sz="1600" dirty="0" smtClean="0">
                <a:latin typeface="+mn-ea"/>
              </a:rPr>
              <a:t>输入原密码</a:t>
            </a:r>
            <a:endParaRPr lang="en-US" altLang="zh-CN" sz="1600" dirty="0" smtClean="0">
              <a:latin typeface="+mn-ea"/>
            </a:endParaRPr>
          </a:p>
          <a:p>
            <a:r>
              <a:rPr lang="zh-CN" altLang="en-US" sz="1600" dirty="0" smtClean="0">
                <a:latin typeface="+mn-ea"/>
              </a:rPr>
              <a:t>第</a:t>
            </a:r>
            <a:r>
              <a:rPr lang="en-US" altLang="zh-CN" sz="1600" dirty="0" smtClean="0">
                <a:latin typeface="+mn-ea"/>
              </a:rPr>
              <a:t>3</a:t>
            </a:r>
            <a:r>
              <a:rPr lang="zh-CN" altLang="en-US" sz="1600" dirty="0" smtClean="0">
                <a:latin typeface="+mn-ea"/>
              </a:rPr>
              <a:t>步</a:t>
            </a:r>
            <a:r>
              <a:rPr lang="en-US" altLang="zh-CN" sz="1600" dirty="0" smtClean="0">
                <a:latin typeface="+mn-ea"/>
              </a:rPr>
              <a:t>:</a:t>
            </a:r>
            <a:r>
              <a:rPr lang="zh-CN" altLang="en-US" sz="1600" dirty="0" smtClean="0">
                <a:latin typeface="+mn-ea"/>
              </a:rPr>
              <a:t>输入新密码</a:t>
            </a:r>
            <a:endParaRPr lang="en-US" altLang="zh-CN" sz="1600" dirty="0" smtClean="0">
              <a:latin typeface="+mn-ea"/>
            </a:endParaRPr>
          </a:p>
          <a:p>
            <a:r>
              <a:rPr lang="zh-CN" altLang="en-US" sz="1600" dirty="0" smtClean="0">
                <a:latin typeface="+mn-ea"/>
              </a:rPr>
              <a:t>第</a:t>
            </a:r>
            <a:r>
              <a:rPr lang="en-US" altLang="zh-CN" sz="1600" dirty="0" smtClean="0">
                <a:latin typeface="+mn-ea"/>
              </a:rPr>
              <a:t>4</a:t>
            </a:r>
            <a:r>
              <a:rPr lang="zh-CN" altLang="en-US" sz="1600" dirty="0" smtClean="0">
                <a:latin typeface="+mn-ea"/>
              </a:rPr>
              <a:t>步</a:t>
            </a:r>
            <a:r>
              <a:rPr lang="en-US" altLang="zh-CN" sz="1600" dirty="0" smtClean="0">
                <a:latin typeface="+mn-ea"/>
              </a:rPr>
              <a:t>:</a:t>
            </a:r>
            <a:r>
              <a:rPr lang="zh-CN" altLang="en-US" sz="1600" dirty="0" smtClean="0">
                <a:latin typeface="+mn-ea"/>
              </a:rPr>
              <a:t>输入确认新密码</a:t>
            </a:r>
            <a:endParaRPr lang="en-US" altLang="zh-CN" sz="1600" dirty="0" smtClean="0">
              <a:latin typeface="+mn-ea"/>
            </a:endParaRPr>
          </a:p>
          <a:p>
            <a:r>
              <a:rPr lang="zh-CN" altLang="en-US" sz="1600" dirty="0" smtClean="0">
                <a:latin typeface="+mn-ea"/>
              </a:rPr>
              <a:t>第</a:t>
            </a:r>
            <a:r>
              <a:rPr lang="en-US" altLang="zh-CN" sz="1600" dirty="0" smtClean="0">
                <a:latin typeface="+mn-ea"/>
              </a:rPr>
              <a:t>5</a:t>
            </a:r>
            <a:r>
              <a:rPr lang="zh-CN" altLang="en-US" sz="1600" dirty="0" smtClean="0">
                <a:latin typeface="+mn-ea"/>
              </a:rPr>
              <a:t>步</a:t>
            </a:r>
            <a:r>
              <a:rPr lang="en-US" altLang="zh-CN" sz="1600" dirty="0" smtClean="0">
                <a:latin typeface="+mn-ea"/>
              </a:rPr>
              <a:t>:</a:t>
            </a:r>
            <a:r>
              <a:rPr lang="zh-CN" altLang="en-US" sz="1600" dirty="0" smtClean="0">
                <a:latin typeface="+mn-ea"/>
              </a:rPr>
              <a:t>点击修改</a:t>
            </a:r>
            <a:endParaRPr lang="en-US" altLang="zh-CN" sz="1600" dirty="0" smtClean="0">
              <a:latin typeface="+mn-ea"/>
            </a:endParaRPr>
          </a:p>
        </p:txBody>
      </p:sp>
      <p:sp>
        <p:nvSpPr>
          <p:cNvPr id="7" name="矩形标注 6"/>
          <p:cNvSpPr/>
          <p:nvPr/>
        </p:nvSpPr>
        <p:spPr>
          <a:xfrm>
            <a:off x="3643306" y="4929198"/>
            <a:ext cx="1428760" cy="857256"/>
          </a:xfrm>
          <a:prstGeom prst="wedgeRectCallout">
            <a:avLst>
              <a:gd name="adj1" fmla="val -77440"/>
              <a:gd name="adj2" fmla="val -971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第</a:t>
            </a:r>
            <a:r>
              <a:rPr lang="en-US" altLang="zh-CN" dirty="0" smtClean="0"/>
              <a:t>1</a:t>
            </a:r>
            <a:r>
              <a:rPr lang="zh-CN" altLang="en-US" dirty="0" smtClean="0"/>
              <a:t>步</a:t>
            </a:r>
            <a:r>
              <a:rPr lang="en-US" altLang="zh-CN" dirty="0" smtClean="0"/>
              <a:t>:</a:t>
            </a:r>
            <a:r>
              <a:rPr lang="zh-CN" altLang="en-US" dirty="0" smtClean="0"/>
              <a:t>点击修改密码</a:t>
            </a:r>
            <a:endParaRPr lang="zh-CN" alt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0"/>
            <a:ext cx="64293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矩形标注 8"/>
          <p:cNvSpPr/>
          <p:nvPr/>
        </p:nvSpPr>
        <p:spPr>
          <a:xfrm>
            <a:off x="6786578" y="2357430"/>
            <a:ext cx="2071702" cy="428628"/>
          </a:xfrm>
          <a:prstGeom prst="wedgeRectCallout">
            <a:avLst>
              <a:gd name="adj1" fmla="val -70891"/>
              <a:gd name="adj2" fmla="val 422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第</a:t>
            </a:r>
            <a:r>
              <a:rPr lang="en-US" altLang="zh-CN" dirty="0" smtClean="0"/>
              <a:t>2</a:t>
            </a:r>
            <a:r>
              <a:rPr lang="zh-CN" altLang="en-US" dirty="0" smtClean="0"/>
              <a:t>步</a:t>
            </a:r>
            <a:r>
              <a:rPr lang="en-US" altLang="zh-CN" dirty="0" smtClean="0"/>
              <a:t>:</a:t>
            </a:r>
            <a:r>
              <a:rPr lang="zh-CN" altLang="en-US" dirty="0" smtClean="0"/>
              <a:t>输入原密码</a:t>
            </a:r>
            <a:endParaRPr lang="zh-CN" altLang="en-US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2643182"/>
            <a:ext cx="619125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3000372"/>
            <a:ext cx="619125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矩形标注 11"/>
          <p:cNvSpPr/>
          <p:nvPr/>
        </p:nvSpPr>
        <p:spPr>
          <a:xfrm>
            <a:off x="6786578" y="2857496"/>
            <a:ext cx="2071702" cy="428628"/>
          </a:xfrm>
          <a:prstGeom prst="wedgeRectCallout">
            <a:avLst>
              <a:gd name="adj1" fmla="val -75163"/>
              <a:gd name="adj2" fmla="val 9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第</a:t>
            </a:r>
            <a:r>
              <a:rPr lang="en-US" altLang="zh-CN" dirty="0" smtClean="0"/>
              <a:t>3</a:t>
            </a:r>
            <a:r>
              <a:rPr lang="zh-CN" altLang="en-US" dirty="0" smtClean="0"/>
              <a:t>步</a:t>
            </a:r>
            <a:r>
              <a:rPr lang="en-US" altLang="zh-CN" dirty="0" smtClean="0"/>
              <a:t>:</a:t>
            </a:r>
            <a:r>
              <a:rPr lang="zh-CN" altLang="en-US" dirty="0" smtClean="0"/>
              <a:t>输入新密码</a:t>
            </a:r>
            <a:endParaRPr lang="zh-CN" altLang="en-US" dirty="0"/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3357562"/>
            <a:ext cx="619125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矩形标注 14"/>
          <p:cNvSpPr/>
          <p:nvPr/>
        </p:nvSpPr>
        <p:spPr>
          <a:xfrm>
            <a:off x="4357686" y="3929066"/>
            <a:ext cx="1571636" cy="857256"/>
          </a:xfrm>
          <a:prstGeom prst="wedgeRectCallout">
            <a:avLst>
              <a:gd name="adj1" fmla="val 38122"/>
              <a:gd name="adj2" fmla="val -954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第</a:t>
            </a:r>
            <a:r>
              <a:rPr lang="en-US" altLang="zh-CN" dirty="0" smtClean="0"/>
              <a:t>4</a:t>
            </a:r>
            <a:r>
              <a:rPr lang="zh-CN" altLang="en-US" dirty="0" smtClean="0"/>
              <a:t>步</a:t>
            </a:r>
            <a:r>
              <a:rPr lang="en-US" altLang="zh-CN" dirty="0" smtClean="0"/>
              <a:t>:</a:t>
            </a:r>
            <a:r>
              <a:rPr lang="zh-CN" altLang="en-US" dirty="0" smtClean="0"/>
              <a:t>输入确认新密码</a:t>
            </a:r>
            <a:endParaRPr lang="zh-CN" altLang="en-US" dirty="0"/>
          </a:p>
        </p:txBody>
      </p:sp>
      <p:sp>
        <p:nvSpPr>
          <p:cNvPr id="16" name="矩形标注 15"/>
          <p:cNvSpPr/>
          <p:nvPr/>
        </p:nvSpPr>
        <p:spPr>
          <a:xfrm>
            <a:off x="6500826" y="4214818"/>
            <a:ext cx="1571636" cy="857256"/>
          </a:xfrm>
          <a:prstGeom prst="wedgeRectCallout">
            <a:avLst>
              <a:gd name="adj1" fmla="val -14429"/>
              <a:gd name="adj2" fmla="val -782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第</a:t>
            </a:r>
            <a:r>
              <a:rPr lang="en-US" altLang="zh-CN" dirty="0" smtClean="0"/>
              <a:t>5</a:t>
            </a:r>
            <a:r>
              <a:rPr lang="zh-CN" altLang="en-US" dirty="0" smtClean="0"/>
              <a:t>步</a:t>
            </a:r>
            <a:r>
              <a:rPr lang="en-US" altLang="zh-CN" dirty="0" smtClean="0"/>
              <a:t>:</a:t>
            </a:r>
            <a:r>
              <a:rPr lang="zh-CN" altLang="en-US" dirty="0" smtClean="0"/>
              <a:t>点击修改按钮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 animBg="1"/>
      <p:bldP spid="9" grpId="1" animBg="1"/>
      <p:bldP spid="12" grpId="0" animBg="1"/>
      <p:bldP spid="12" grpId="1" animBg="1"/>
      <p:bldP spid="15" grpId="0" animBg="1"/>
      <p:bldP spid="15" grpId="1" animBg="1"/>
      <p:bldP spid="16" grpId="0" animBg="1"/>
      <p:bldP spid="16" grpId="1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活力">
  <a:themeElements>
    <a:clrScheme name="活力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活力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活力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>
    <a:spDef>
      <a:spPr>
        <a:noFill/>
        <a:ln>
          <a:solidFill>
            <a:schemeClr val="accent1"/>
          </a:solidFill>
        </a:ln>
      </a:spPr>
      <a:bodyPr rtlCol="0" anchor="ctr"/>
      <a:lstStyle>
        <a:defPPr algn="ctr">
          <a:defRPr dirty="0">
            <a:solidFill>
              <a:srgbClr val="FF000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1194</TotalTime>
  <Words>1315</Words>
  <PresentationFormat>全屏显示(4:3)</PresentationFormat>
  <Paragraphs>188</Paragraphs>
  <Slides>22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3" baseType="lpstr">
      <vt:lpstr>活力</vt:lpstr>
      <vt:lpstr>供应商操作编</vt:lpstr>
      <vt:lpstr>幻灯片 2</vt:lpstr>
      <vt:lpstr>供应商操作编</vt:lpstr>
      <vt:lpstr>幻灯片 4</vt:lpstr>
      <vt:lpstr>供应商操作编</vt:lpstr>
      <vt:lpstr>幻灯片 6</vt:lpstr>
      <vt:lpstr>幻灯片 7</vt:lpstr>
      <vt:lpstr>供应商操作编</vt:lpstr>
      <vt:lpstr>幻灯片 9</vt:lpstr>
      <vt:lpstr>供应商操作编</vt:lpstr>
      <vt:lpstr>幻灯片 11</vt:lpstr>
      <vt:lpstr>幻灯片 12</vt:lpstr>
      <vt:lpstr>幻灯片 13</vt:lpstr>
      <vt:lpstr>幻灯片 14</vt:lpstr>
      <vt:lpstr>供应商操作编</vt:lpstr>
      <vt:lpstr>幻灯片 16</vt:lpstr>
      <vt:lpstr>供应商操作编</vt:lpstr>
      <vt:lpstr>幻灯片 18</vt:lpstr>
      <vt:lpstr>供应商操作编</vt:lpstr>
      <vt:lpstr>幻灯片 20</vt:lpstr>
      <vt:lpstr>供应商操作编</vt:lpstr>
      <vt:lpstr>幻灯片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AutoBVT</cp:lastModifiedBy>
  <cp:revision>115</cp:revision>
  <dcterms:created xsi:type="dcterms:W3CDTF">2015-06-20T06:41:37Z</dcterms:created>
  <dcterms:modified xsi:type="dcterms:W3CDTF">2015-06-24T03:17:27Z</dcterms:modified>
</cp:coreProperties>
</file>